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305" r:id="rId5"/>
    <p:sldId id="353" r:id="rId6"/>
  </p:sldIdLst>
  <p:sldSz cx="9715500" cy="5511800"/>
  <p:notesSz cx="9774238" cy="67246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4FF"/>
    <a:srgbClr val="050B7F"/>
    <a:srgbClr val="AB00FF"/>
    <a:srgbClr val="0BCBFB"/>
    <a:srgbClr val="644AF3"/>
    <a:srgbClr val="4391FF"/>
    <a:srgbClr val="44E1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6357" autoAdjust="0"/>
  </p:normalViewPr>
  <p:slideViewPr>
    <p:cSldViewPr>
      <p:cViewPr varScale="1">
        <p:scale>
          <a:sx n="84" d="100"/>
          <a:sy n="84" d="100"/>
        </p:scale>
        <p:origin x="1188" y="6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35503" cy="33700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537138" y="1"/>
            <a:ext cx="4235503" cy="33700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118FA82-73A8-48C7-BBAC-5C5E548C92B9}" type="datetimeFigureOut">
              <a:rPr lang="es-ES" smtClean="0"/>
              <a:t>25/10/2022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87663" y="839788"/>
            <a:ext cx="3998912" cy="2270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77424" y="3236432"/>
            <a:ext cx="7819390" cy="2647637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387643"/>
            <a:ext cx="4235503" cy="3370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537138" y="6387643"/>
            <a:ext cx="4235503" cy="3370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E6E5C04-48B3-4B68-9D5E-882D7327E3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25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ABC4B-D8BD-445B-AAEE-1EC55DAA9F7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217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19995" cy="55080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17484" y="1602860"/>
            <a:ext cx="7086881" cy="1198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58277" y="3086608"/>
            <a:ext cx="6805295" cy="1377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05429" y="5125974"/>
            <a:ext cx="3110992" cy="2755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6092" y="5125974"/>
            <a:ext cx="2236025" cy="2755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Source Sans Pro Light"/>
                <a:cs typeface="Source Sans Pro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/>
              <a:t>ALD</a:t>
            </a:r>
            <a:r>
              <a:rPr spc="-10" dirty="0"/>
              <a:t> </a:t>
            </a:r>
            <a:r>
              <a:rPr spc="-5" dirty="0"/>
              <a:t>Automotive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Conducimos</a:t>
            </a:r>
            <a:r>
              <a:rPr spc="-5" dirty="0"/>
              <a:t> </a:t>
            </a:r>
            <a:r>
              <a:rPr dirty="0"/>
              <a:t>tu</a:t>
            </a:r>
            <a:r>
              <a:rPr spc="-5" dirty="0"/>
              <a:t> </a:t>
            </a:r>
            <a:r>
              <a:rPr spc="-10" dirty="0"/>
              <a:t>flota</a:t>
            </a:r>
            <a:r>
              <a:rPr spc="-5" dirty="0"/>
              <a:t>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12.02.2021</a:t>
            </a:r>
            <a:r>
              <a:rPr spc="-5" dirty="0"/>
              <a:t> </a:t>
            </a:r>
            <a:r>
              <a:rPr dirty="0"/>
              <a:t>|</a:t>
            </a:r>
            <a:r>
              <a:rPr spc="145" dirty="0"/>
              <a:t> </a:t>
            </a:r>
            <a:fld id="{81D60167-4931-47E6-BA6A-407CBD079E47}" type="slidenum">
              <a:rPr b="1" dirty="0">
                <a:latin typeface="Source Sans Pro"/>
                <a:cs typeface="Source Sans Pro"/>
              </a:rPr>
              <a:t>‹Nº›</a:t>
            </a:fld>
            <a:endParaRPr b="1" dirty="0">
              <a:latin typeface="Source Sans Pro"/>
              <a:cs typeface="Source Sans Pro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E86B5E7-235B-4870-8C6B-23E50DFF23A1}"/>
              </a:ext>
            </a:extLst>
          </p:cNvPr>
          <p:cNvSpPr/>
          <p:nvPr userDrawn="1"/>
        </p:nvSpPr>
        <p:spPr>
          <a:xfrm>
            <a:off x="9258" y="0"/>
            <a:ext cx="10030092" cy="5575300"/>
          </a:xfrm>
          <a:prstGeom prst="rect">
            <a:avLst/>
          </a:prstGeom>
          <a:solidFill>
            <a:schemeClr val="tx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rgbClr val="050A7E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Source Sans Pro Light"/>
                <a:cs typeface="Source Sans Pro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/>
              <a:t>ALD</a:t>
            </a:r>
            <a:r>
              <a:rPr spc="-10" dirty="0"/>
              <a:t> </a:t>
            </a:r>
            <a:r>
              <a:rPr spc="-5" dirty="0"/>
              <a:t>Automotive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Conducimos</a:t>
            </a:r>
            <a:r>
              <a:rPr spc="-5" dirty="0"/>
              <a:t> </a:t>
            </a:r>
            <a:r>
              <a:rPr dirty="0"/>
              <a:t>tu</a:t>
            </a:r>
            <a:r>
              <a:rPr spc="-5" dirty="0"/>
              <a:t> </a:t>
            </a:r>
            <a:r>
              <a:rPr spc="-10" dirty="0"/>
              <a:t>flota</a:t>
            </a:r>
            <a:r>
              <a:rPr spc="-5" dirty="0"/>
              <a:t>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202</a:t>
            </a:r>
            <a:r>
              <a:rPr lang="es-ES" dirty="0"/>
              <a:t>2</a:t>
            </a:r>
            <a:r>
              <a:rPr spc="-5" dirty="0"/>
              <a:t> </a:t>
            </a:r>
            <a:r>
              <a:rPr dirty="0"/>
              <a:t>|</a:t>
            </a:r>
            <a:r>
              <a:rPr spc="145" dirty="0"/>
              <a:t> </a:t>
            </a:r>
            <a:fld id="{81D60167-4931-47E6-BA6A-407CBD079E47}" type="slidenum">
              <a:rPr b="1" dirty="0">
                <a:latin typeface="Source Sans Pro"/>
                <a:cs typeface="Source Sans Pro"/>
              </a:rPr>
              <a:t>‹Nº›</a:t>
            </a:fld>
            <a:endParaRPr b="1" dirty="0">
              <a:latin typeface="Source Sans Pro"/>
              <a:cs typeface="Source Sans Pr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rgbClr val="050A7E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40678" y="1271104"/>
            <a:ext cx="3298825" cy="3261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CAFA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55078" y="1257377"/>
            <a:ext cx="4013834" cy="3287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50A7E"/>
                </a:solidFill>
                <a:latin typeface="Source Sans Pro"/>
                <a:cs typeface="Source Sans Pro"/>
              </a:defRPr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Source Sans Pro Light"/>
                <a:cs typeface="Source Sans Pro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lang="pt-BR" dirty="0"/>
              <a:t>ALD</a:t>
            </a:r>
            <a:r>
              <a:rPr lang="pt-BR" spc="-10" dirty="0"/>
              <a:t> </a:t>
            </a:r>
            <a:r>
              <a:rPr lang="pt-BR" spc="-5" dirty="0" err="1"/>
              <a:t>Automotive</a:t>
            </a:r>
            <a:r>
              <a:rPr lang="pt-BR" spc="-5" dirty="0"/>
              <a:t> </a:t>
            </a:r>
            <a:r>
              <a:rPr lang="pt-BR" dirty="0"/>
              <a:t>|</a:t>
            </a:r>
            <a:r>
              <a:rPr lang="pt-BR" spc="-5" dirty="0"/>
              <a:t> </a:t>
            </a:r>
            <a:r>
              <a:rPr lang="pt-BR" dirty="0" err="1"/>
              <a:t>Conducimos</a:t>
            </a:r>
            <a:r>
              <a:rPr lang="pt-BR" spc="-5" dirty="0"/>
              <a:t> </a:t>
            </a:r>
            <a:r>
              <a:rPr lang="pt-BR" dirty="0"/>
              <a:t>tu</a:t>
            </a:r>
            <a:r>
              <a:rPr lang="pt-BR" spc="-5" dirty="0"/>
              <a:t> </a:t>
            </a:r>
            <a:r>
              <a:rPr lang="pt-BR" spc="-10" dirty="0" err="1"/>
              <a:t>flota</a:t>
            </a:r>
            <a:r>
              <a:rPr lang="pt-BR" spc="-5" dirty="0"/>
              <a:t> </a:t>
            </a:r>
            <a:r>
              <a:rPr lang="pt-BR" dirty="0"/>
              <a:t>|</a:t>
            </a:r>
            <a:r>
              <a:rPr lang="pt-BR" spc="-5" dirty="0"/>
              <a:t> </a:t>
            </a:r>
            <a:r>
              <a:rPr lang="pt-BR" dirty="0"/>
              <a:t>2022</a:t>
            </a:r>
            <a:r>
              <a:rPr lang="pt-BR" spc="-5" dirty="0"/>
              <a:t> </a:t>
            </a:r>
            <a:fld id="{81D60167-4931-47E6-BA6A-407CBD079E47}" type="slidenum">
              <a:rPr lang="pt-BR" b="1" smtClean="0">
                <a:latin typeface="Source Sans Pro"/>
                <a:cs typeface="Source Sans Pro"/>
              </a:rPr>
              <a:pPr marL="12700">
                <a:spcBef>
                  <a:spcPts val="85"/>
                </a:spcBef>
              </a:pPr>
              <a:t>‹Nº›</a:t>
            </a:fld>
            <a:endParaRPr b="1" dirty="0">
              <a:latin typeface="Source Sans Pro"/>
              <a:cs typeface="Source Sans Pr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rgbClr val="050A7E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527300" y="5187837"/>
            <a:ext cx="2654050" cy="123111"/>
          </a:xfrm>
        </p:spPr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Source Sans Pro Light"/>
                <a:cs typeface="Source Sans Pro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lang="pt-BR" dirty="0"/>
              <a:t>ALD</a:t>
            </a:r>
            <a:r>
              <a:rPr lang="pt-BR" spc="-10" dirty="0"/>
              <a:t> </a:t>
            </a:r>
            <a:r>
              <a:rPr lang="pt-BR" spc="-5" dirty="0" err="1"/>
              <a:t>Automotive</a:t>
            </a:r>
            <a:r>
              <a:rPr lang="pt-BR" spc="-5" dirty="0"/>
              <a:t> </a:t>
            </a:r>
            <a:r>
              <a:rPr lang="pt-BR" dirty="0"/>
              <a:t>|</a:t>
            </a:r>
            <a:r>
              <a:rPr lang="pt-BR" spc="-5" dirty="0"/>
              <a:t> </a:t>
            </a:r>
            <a:r>
              <a:rPr lang="pt-BR" dirty="0" err="1"/>
              <a:t>Conducimos</a:t>
            </a:r>
            <a:r>
              <a:rPr lang="pt-BR" spc="-5" dirty="0"/>
              <a:t> </a:t>
            </a:r>
            <a:r>
              <a:rPr lang="pt-BR" dirty="0"/>
              <a:t>tu</a:t>
            </a:r>
            <a:r>
              <a:rPr lang="pt-BR" spc="-5" dirty="0"/>
              <a:t> </a:t>
            </a:r>
            <a:r>
              <a:rPr lang="pt-BR" spc="-10" dirty="0" err="1"/>
              <a:t>flota</a:t>
            </a:r>
            <a:r>
              <a:rPr lang="pt-BR" spc="-5" dirty="0"/>
              <a:t> </a:t>
            </a:r>
            <a:r>
              <a:rPr lang="pt-BR" dirty="0"/>
              <a:t>|</a:t>
            </a:r>
            <a:r>
              <a:rPr lang="pt-BR" spc="-5" dirty="0"/>
              <a:t> 2022 </a:t>
            </a:r>
            <a:r>
              <a:rPr lang="pt-BR" dirty="0"/>
              <a:t>|</a:t>
            </a:r>
            <a:r>
              <a:rPr lang="pt-BR" spc="145" dirty="0"/>
              <a:t> </a:t>
            </a:r>
            <a:fld id="{81D60167-4931-47E6-BA6A-407CBD079E47}" type="slidenum">
              <a:rPr lang="pt-BR" b="1" smtClean="0">
                <a:latin typeface="Source Sans Pro"/>
                <a:cs typeface="Source Sans Pro"/>
              </a:rPr>
              <a:pPr marL="12700">
                <a:spcBef>
                  <a:spcPts val="85"/>
                </a:spcBef>
              </a:pPr>
              <a:t>‹Nº›</a:t>
            </a:fld>
            <a:endParaRPr b="1" dirty="0">
              <a:latin typeface="Source Sans Pro"/>
              <a:cs typeface="Source Sans Pr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014499" y="4979796"/>
            <a:ext cx="313055" cy="156845"/>
          </a:xfrm>
          <a:custGeom>
            <a:avLst/>
            <a:gdLst/>
            <a:ahLst/>
            <a:cxnLst/>
            <a:rect l="l" t="t" r="r" b="b"/>
            <a:pathLst>
              <a:path w="313054" h="156845">
                <a:moveTo>
                  <a:pt x="312889" y="0"/>
                </a:moveTo>
                <a:lnTo>
                  <a:pt x="0" y="0"/>
                </a:lnTo>
                <a:lnTo>
                  <a:pt x="0" y="156438"/>
                </a:lnTo>
                <a:lnTo>
                  <a:pt x="312889" y="156438"/>
                </a:lnTo>
                <a:lnTo>
                  <a:pt x="312889" y="0"/>
                </a:lnTo>
                <a:close/>
              </a:path>
            </a:pathLst>
          </a:custGeom>
          <a:solidFill>
            <a:srgbClr val="E600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14499" y="5136235"/>
            <a:ext cx="313055" cy="156845"/>
          </a:xfrm>
          <a:custGeom>
            <a:avLst/>
            <a:gdLst/>
            <a:ahLst/>
            <a:cxnLst/>
            <a:rect l="l" t="t" r="r" b="b"/>
            <a:pathLst>
              <a:path w="313054" h="156845">
                <a:moveTo>
                  <a:pt x="312889" y="0"/>
                </a:moveTo>
                <a:lnTo>
                  <a:pt x="0" y="0"/>
                </a:lnTo>
                <a:lnTo>
                  <a:pt x="0" y="156451"/>
                </a:lnTo>
                <a:lnTo>
                  <a:pt x="312889" y="156451"/>
                </a:lnTo>
                <a:lnTo>
                  <a:pt x="312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69173" y="5126723"/>
            <a:ext cx="203835" cy="19050"/>
          </a:xfrm>
          <a:custGeom>
            <a:avLst/>
            <a:gdLst/>
            <a:ahLst/>
            <a:cxnLst/>
            <a:rect l="l" t="t" r="r" b="b"/>
            <a:pathLst>
              <a:path w="203834" h="19050">
                <a:moveTo>
                  <a:pt x="203555" y="0"/>
                </a:moveTo>
                <a:lnTo>
                  <a:pt x="0" y="0"/>
                </a:lnTo>
                <a:lnTo>
                  <a:pt x="0" y="19024"/>
                </a:lnTo>
                <a:lnTo>
                  <a:pt x="203555" y="19024"/>
                </a:lnTo>
                <a:lnTo>
                  <a:pt x="2035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21257" y="5003774"/>
            <a:ext cx="438322" cy="132466"/>
          </a:xfrm>
          <a:prstGeom prst="rect">
            <a:avLst/>
          </a:prstGeom>
        </p:spPr>
      </p:pic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27300" y="5187837"/>
            <a:ext cx="2654050" cy="123111"/>
          </a:xfrm>
        </p:spPr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Source Sans Pro Light"/>
                <a:cs typeface="Source Sans Pro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/>
              <a:t>ALD</a:t>
            </a:r>
            <a:r>
              <a:rPr spc="-10" dirty="0"/>
              <a:t> </a:t>
            </a:r>
            <a:r>
              <a:rPr spc="-5" dirty="0"/>
              <a:t>Automotive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Conducimos</a:t>
            </a:r>
            <a:r>
              <a:rPr spc="-5" dirty="0"/>
              <a:t> </a:t>
            </a:r>
            <a:r>
              <a:rPr dirty="0"/>
              <a:t>tu</a:t>
            </a:r>
            <a:r>
              <a:rPr spc="-5" dirty="0"/>
              <a:t> </a:t>
            </a:r>
            <a:r>
              <a:rPr spc="-10" dirty="0"/>
              <a:t>flota</a:t>
            </a:r>
            <a:r>
              <a:rPr spc="-5" dirty="0"/>
              <a:t>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202</a:t>
            </a:r>
            <a:r>
              <a:rPr lang="es-ES" dirty="0"/>
              <a:t>2</a:t>
            </a:r>
            <a:r>
              <a:rPr spc="-5" dirty="0"/>
              <a:t> </a:t>
            </a:r>
            <a:r>
              <a:rPr dirty="0"/>
              <a:t>|</a:t>
            </a:r>
            <a:r>
              <a:rPr spc="145" dirty="0"/>
              <a:t> </a:t>
            </a:r>
            <a:fld id="{81D60167-4931-47E6-BA6A-407CBD079E47}" type="slidenum">
              <a:rPr b="1" dirty="0">
                <a:latin typeface="Source Sans Pro"/>
                <a:cs typeface="Source Sans Pro"/>
              </a:rPr>
              <a:t>‹Nº›</a:t>
            </a:fld>
            <a:endParaRPr b="1" dirty="0">
              <a:latin typeface="Source Sans Pro"/>
              <a:cs typeface="Source Sans Pr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LOR_NUMBERS DIAGRAM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3BB2221-DF42-46F5-A28D-F3926574006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E42D-9623-491F-890C-89A11BEC0631}" type="datetime1">
              <a:rPr lang="fr-FR" smtClean="0"/>
              <a:t>25/10/2022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44B3A812-CC07-413C-A367-AE9F6C9BB47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Title of presentation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8444E5C-008D-475F-8A02-9F36DF1E6D2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782C43-7533-4CE7-94CC-8F091034FBE1}" type="slidenum">
              <a:rPr lang="fr-FR" smtClean="0"/>
              <a:pPr/>
              <a:t>‹Nº›</a:t>
            </a:fld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343AB2B-C8ED-413B-B16B-F961326C955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0106" y="1019428"/>
            <a:ext cx="2371949" cy="946620"/>
          </a:xfrm>
          <a:noFill/>
        </p:spPr>
        <p:txBody>
          <a:bodyPr wrap="square" lIns="0" tIns="36000" rIns="360000" bIns="360000"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753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err="1"/>
              <a:t>Title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u texte 8">
            <a:extLst>
              <a:ext uri="{FF2B5EF4-FFF2-40B4-BE49-F238E27FC236}">
                <a16:creationId xmlns:a16="http://schemas.microsoft.com/office/drawing/2014/main" id="{ABE08A97-B44F-4A4C-93EA-E88F69B2A8D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0106" y="3492117"/>
            <a:ext cx="2371949" cy="946620"/>
          </a:xfrm>
          <a:noFill/>
        </p:spPr>
        <p:txBody>
          <a:bodyPr wrap="square" lIns="0" tIns="36000" rIns="360000" bIns="360000"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753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err="1"/>
              <a:t>Title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2DA0AD-C742-4170-ADD3-9014EF33B7E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50106" y="1554073"/>
            <a:ext cx="2371949" cy="33239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BB04EE41-42DE-40BD-B9B4-8393088EF7D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63510" y="4102267"/>
            <a:ext cx="381515" cy="441531"/>
          </a:xfrm>
          <a:noFill/>
        </p:spPr>
        <p:txBody>
          <a:bodyPr wrap="none" lIns="0" tIns="0" rIns="0" bIns="0" anchor="b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69">
                <a:solidFill>
                  <a:schemeClr val="accent6"/>
                </a:solidFill>
                <a:latin typeface="+mj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1BD0E78C-0594-417B-B39A-297226B1FAD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0106" y="4507683"/>
            <a:ext cx="1096994" cy="134973"/>
          </a:xfrm>
          <a:noFill/>
        </p:spPr>
        <p:txBody>
          <a:bodyPr wrap="square" lIns="0" tIns="0" rIns="0" bIns="0" anchor="t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77">
                <a:solidFill>
                  <a:schemeClr val="bg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8" name="Espace réservé du texte 8">
            <a:extLst>
              <a:ext uri="{FF2B5EF4-FFF2-40B4-BE49-F238E27FC236}">
                <a16:creationId xmlns:a16="http://schemas.microsoft.com/office/drawing/2014/main" id="{37DEA1A9-5BB6-4FF7-B7FF-129CCA1CADC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42456" y="4102267"/>
            <a:ext cx="403957" cy="441531"/>
          </a:xfrm>
          <a:noFill/>
        </p:spPr>
        <p:txBody>
          <a:bodyPr wrap="none" lIns="0" tIns="0" rIns="0" bIns="0" anchor="b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sz="2869" b="1" kern="1200" cap="none" baseline="0" dirty="0">
                <a:solidFill>
                  <a:schemeClr val="accent5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8">
            <a:extLst>
              <a:ext uri="{FF2B5EF4-FFF2-40B4-BE49-F238E27FC236}">
                <a16:creationId xmlns:a16="http://schemas.microsoft.com/office/drawing/2014/main" id="{8AC98331-B442-4806-B704-73EE607227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151495" y="4507683"/>
            <a:ext cx="1096994" cy="134973"/>
          </a:xfrm>
          <a:noFill/>
        </p:spPr>
        <p:txBody>
          <a:bodyPr wrap="square" lIns="0" tIns="0" rIns="0" bIns="0" anchor="t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77">
                <a:solidFill>
                  <a:schemeClr val="bg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DFC4D531-FCC7-48A2-BF87-D995165F514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16833" y="1019428"/>
            <a:ext cx="5902648" cy="946620"/>
          </a:xfrm>
          <a:noFill/>
        </p:spPr>
        <p:txBody>
          <a:bodyPr wrap="square" lIns="0" tIns="36000" rIns="360000" bIns="360000"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753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err="1"/>
              <a:t>Title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6" name="Espace réservé du texte 8">
            <a:extLst>
              <a:ext uri="{FF2B5EF4-FFF2-40B4-BE49-F238E27FC236}">
                <a16:creationId xmlns:a16="http://schemas.microsoft.com/office/drawing/2014/main" id="{C7BED447-9BAC-4A8A-AF08-36980FADA1A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513026" y="3492117"/>
            <a:ext cx="5902648" cy="946620"/>
          </a:xfrm>
          <a:noFill/>
        </p:spPr>
        <p:txBody>
          <a:bodyPr wrap="square" lIns="0" tIns="36000" rIns="360000" bIns="360000"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753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err="1"/>
              <a:t>Title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7" name="Espace réservé du contenu 2">
            <a:extLst>
              <a:ext uri="{FF2B5EF4-FFF2-40B4-BE49-F238E27FC236}">
                <a16:creationId xmlns:a16="http://schemas.microsoft.com/office/drawing/2014/main" id="{2340F33E-0DC1-40A0-ABE0-CD64F443954F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3516833" y="1619458"/>
            <a:ext cx="5902648" cy="13849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8" name="Espace réservé du texte 8">
            <a:extLst>
              <a:ext uri="{FF2B5EF4-FFF2-40B4-BE49-F238E27FC236}">
                <a16:creationId xmlns:a16="http://schemas.microsoft.com/office/drawing/2014/main" id="{BA598922-2299-4E8C-A550-F6CF8C3AAFA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430216" y="4102267"/>
            <a:ext cx="381515" cy="441531"/>
          </a:xfrm>
          <a:noFill/>
        </p:spPr>
        <p:txBody>
          <a:bodyPr wrap="none" lIns="0" tIns="0" rIns="0" bIns="0" anchor="b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69">
                <a:solidFill>
                  <a:schemeClr val="accent6"/>
                </a:solidFill>
                <a:latin typeface="+mj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9" name="Espace réservé du texte 8">
            <a:extLst>
              <a:ext uri="{FF2B5EF4-FFF2-40B4-BE49-F238E27FC236}">
                <a16:creationId xmlns:a16="http://schemas.microsoft.com/office/drawing/2014/main" id="{CE778B0F-D54A-41E9-9189-3D5E37312AC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10343" y="4507683"/>
            <a:ext cx="1301388" cy="134973"/>
          </a:xfrm>
          <a:noFill/>
        </p:spPr>
        <p:txBody>
          <a:bodyPr wrap="square" lIns="0" tIns="0" rIns="0" bIns="0" anchor="t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77">
                <a:solidFill>
                  <a:schemeClr val="bg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0" name="Espace réservé du texte 8">
            <a:extLst>
              <a:ext uri="{FF2B5EF4-FFF2-40B4-BE49-F238E27FC236}">
                <a16:creationId xmlns:a16="http://schemas.microsoft.com/office/drawing/2014/main" id="{AAA960AC-2EBB-4190-AF3C-4385DF5463B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942422" y="4102268"/>
            <a:ext cx="403957" cy="441531"/>
          </a:xfrm>
          <a:noFill/>
        </p:spPr>
        <p:txBody>
          <a:bodyPr wrap="none" lIns="0" tIns="0" rIns="0" bIns="0" anchor="b"/>
          <a:lstStyle>
            <a:lvl1pPr marL="455428" indent="-45542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sz="2869" b="1" kern="1200" cap="none" baseline="0" dirty="0">
                <a:solidFill>
                  <a:schemeClr val="accent5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marL="0" lvl="0" indent="0" algn="r" defTabSz="72868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</a:pPr>
            <a:r>
              <a:rPr lang="fr-FR" dirty="0"/>
              <a:t>XX</a:t>
            </a:r>
          </a:p>
        </p:txBody>
      </p:sp>
      <p:sp>
        <p:nvSpPr>
          <p:cNvPr id="31" name="Espace réservé du texte 8">
            <a:extLst>
              <a:ext uri="{FF2B5EF4-FFF2-40B4-BE49-F238E27FC236}">
                <a16:creationId xmlns:a16="http://schemas.microsoft.com/office/drawing/2014/main" id="{E6ED7755-24C0-4915-8443-98CFC389E8A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917167" y="4507683"/>
            <a:ext cx="1429212" cy="134973"/>
          </a:xfrm>
          <a:noFill/>
        </p:spPr>
        <p:txBody>
          <a:bodyPr wrap="square" lIns="0" tIns="0" rIns="0" bIns="0" anchor="t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77">
                <a:solidFill>
                  <a:schemeClr val="bg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2" name="Espace réservé du texte 8">
            <a:extLst>
              <a:ext uri="{FF2B5EF4-FFF2-40B4-BE49-F238E27FC236}">
                <a16:creationId xmlns:a16="http://schemas.microsoft.com/office/drawing/2014/main" id="{D04EA679-86FA-4733-8A10-ECFACC3B332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522931" y="4119774"/>
            <a:ext cx="1358096" cy="424024"/>
          </a:xfrm>
          <a:noFill/>
        </p:spPr>
        <p:txBody>
          <a:bodyPr vert="horz" wrap="none" lIns="0" tIns="0" rIns="0" bIns="0" rtlCol="0" anchor="b">
            <a:noAutofit/>
          </a:bodyPr>
          <a:lstStyle>
            <a:lvl1pPr>
              <a:defRPr lang="fr-FR" sz="2869" dirty="0">
                <a:solidFill>
                  <a:schemeClr val="accent1"/>
                </a:solidFill>
                <a:latin typeface="+mj-lt"/>
              </a:defRPr>
            </a:lvl1pPr>
          </a:lstStyle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XX</a:t>
            </a:r>
          </a:p>
        </p:txBody>
      </p:sp>
      <p:sp>
        <p:nvSpPr>
          <p:cNvPr id="33" name="Espace réservé du texte 8">
            <a:extLst>
              <a:ext uri="{FF2B5EF4-FFF2-40B4-BE49-F238E27FC236}">
                <a16:creationId xmlns:a16="http://schemas.microsoft.com/office/drawing/2014/main" id="{27E19A3B-9FF0-49D1-977E-756B8F1FF85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522931" y="4507683"/>
            <a:ext cx="1358096" cy="134973"/>
          </a:xfrm>
          <a:noFill/>
        </p:spPr>
        <p:txBody>
          <a:bodyPr wrap="square" lIns="0" tIns="0" rIns="0" bIns="0" anchor="t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77">
                <a:solidFill>
                  <a:schemeClr val="bg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4" name="Espace réservé du texte 8">
            <a:extLst>
              <a:ext uri="{FF2B5EF4-FFF2-40B4-BE49-F238E27FC236}">
                <a16:creationId xmlns:a16="http://schemas.microsoft.com/office/drawing/2014/main" id="{83E0578C-C09D-4234-9A44-3D63DA775B2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11717" y="4102268"/>
            <a:ext cx="403957" cy="441531"/>
          </a:xfrm>
          <a:noFill/>
        </p:spPr>
        <p:txBody>
          <a:bodyPr wrap="none" lIns="0" tIns="0" rIns="0" bIns="0" anchor="b"/>
          <a:lstStyle>
            <a:lvl1pPr marL="455428" indent="-45542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 sz="2869" b="1" kern="1200" cap="none" baseline="0" dirty="0">
                <a:solidFill>
                  <a:schemeClr val="accent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marL="0" lvl="0" indent="0" algn="r" defTabSz="72868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</a:pPr>
            <a:r>
              <a:rPr lang="fr-FR" dirty="0"/>
              <a:t>XX</a:t>
            </a:r>
          </a:p>
        </p:txBody>
      </p:sp>
      <p:sp>
        <p:nvSpPr>
          <p:cNvPr id="35" name="Espace réservé du texte 8">
            <a:extLst>
              <a:ext uri="{FF2B5EF4-FFF2-40B4-BE49-F238E27FC236}">
                <a16:creationId xmlns:a16="http://schemas.microsoft.com/office/drawing/2014/main" id="{8A6198C7-0B91-4945-B94E-9076AC143D8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86462" y="4507683"/>
            <a:ext cx="1429212" cy="134973"/>
          </a:xfrm>
          <a:noFill/>
        </p:spPr>
        <p:txBody>
          <a:bodyPr wrap="square" lIns="0" tIns="0" rIns="0" bIns="0" anchor="t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77">
                <a:solidFill>
                  <a:schemeClr val="bg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 marL="0" indent="0">
              <a:buClrTx/>
              <a:defRPr>
                <a:solidFill>
                  <a:schemeClr val="bg1"/>
                </a:solidFill>
              </a:defRPr>
            </a:lvl3pPr>
            <a:lvl4pPr marL="0" indent="0">
              <a:defRPr>
                <a:solidFill>
                  <a:schemeClr val="bg1"/>
                </a:solidFill>
              </a:defRPr>
            </a:lvl4pPr>
            <a:lvl5pPr marL="0" indent="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98F9B8E-E268-4384-850A-A6220FDDF604}"/>
              </a:ext>
            </a:extLst>
          </p:cNvPr>
          <p:cNvGrpSpPr/>
          <p:nvPr userDrawn="1"/>
        </p:nvGrpSpPr>
        <p:grpSpPr>
          <a:xfrm>
            <a:off x="8378398" y="5042479"/>
            <a:ext cx="1041083" cy="294074"/>
            <a:chOff x="10514068" y="6274051"/>
            <a:chExt cx="1306457" cy="365899"/>
          </a:xfrm>
        </p:grpSpPr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4F890D9F-C78B-4DF8-A997-9D57BD0E6671}"/>
                </a:ext>
              </a:extLst>
            </p:cNvPr>
            <p:cNvSpPr/>
            <p:nvPr/>
          </p:nvSpPr>
          <p:spPr>
            <a:xfrm>
              <a:off x="10514068" y="6274051"/>
              <a:ext cx="369166" cy="365899"/>
            </a:xfrm>
            <a:custGeom>
              <a:avLst/>
              <a:gdLst>
                <a:gd name="connsiteX0" fmla="*/ 0 w 2152650"/>
                <a:gd name="connsiteY0" fmla="*/ 0 h 2133600"/>
                <a:gd name="connsiteX1" fmla="*/ 2152650 w 2152650"/>
                <a:gd name="connsiteY1" fmla="*/ 0 h 2133600"/>
                <a:gd name="connsiteX2" fmla="*/ 2152650 w 2152650"/>
                <a:gd name="connsiteY2" fmla="*/ 2135505 h 2133600"/>
                <a:gd name="connsiteX3" fmla="*/ 0 w 2152650"/>
                <a:gd name="connsiteY3" fmla="*/ 2135505 h 21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2650" h="2133600">
                  <a:moveTo>
                    <a:pt x="0" y="0"/>
                  </a:moveTo>
                  <a:lnTo>
                    <a:pt x="2152650" y="0"/>
                  </a:lnTo>
                  <a:lnTo>
                    <a:pt x="2152650" y="2135505"/>
                  </a:lnTo>
                  <a:lnTo>
                    <a:pt x="0" y="2135505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45" name="Forme libre : forme 44">
              <a:extLst>
                <a:ext uri="{FF2B5EF4-FFF2-40B4-BE49-F238E27FC236}">
                  <a16:creationId xmlns:a16="http://schemas.microsoft.com/office/drawing/2014/main" id="{F5EB1CF2-47AF-4471-AD55-0AAE1C222A37}"/>
                </a:ext>
              </a:extLst>
            </p:cNvPr>
            <p:cNvSpPr/>
            <p:nvPr/>
          </p:nvSpPr>
          <p:spPr>
            <a:xfrm>
              <a:off x="10524032" y="6283198"/>
              <a:ext cx="347931" cy="173149"/>
            </a:xfrm>
            <a:custGeom>
              <a:avLst/>
              <a:gdLst>
                <a:gd name="connsiteX0" fmla="*/ 0 w 2028825"/>
                <a:gd name="connsiteY0" fmla="*/ 0 h 1009650"/>
                <a:gd name="connsiteX1" fmla="*/ 2029778 w 2028825"/>
                <a:gd name="connsiteY1" fmla="*/ 0 h 1009650"/>
                <a:gd name="connsiteX2" fmla="*/ 2029778 w 2028825"/>
                <a:gd name="connsiteY2" fmla="*/ 1015365 h 1009650"/>
                <a:gd name="connsiteX3" fmla="*/ 0 w 2028825"/>
                <a:gd name="connsiteY3" fmla="*/ 1015365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5" h="1009650">
                  <a:moveTo>
                    <a:pt x="0" y="0"/>
                  </a:moveTo>
                  <a:lnTo>
                    <a:pt x="2029778" y="0"/>
                  </a:lnTo>
                  <a:lnTo>
                    <a:pt x="2029778" y="1015365"/>
                  </a:lnTo>
                  <a:lnTo>
                    <a:pt x="0" y="1015365"/>
                  </a:lnTo>
                  <a:close/>
                </a:path>
              </a:pathLst>
            </a:custGeom>
            <a:solidFill>
              <a:srgbClr val="E3032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46" name="Forme libre : forme 45">
              <a:extLst>
                <a:ext uri="{FF2B5EF4-FFF2-40B4-BE49-F238E27FC236}">
                  <a16:creationId xmlns:a16="http://schemas.microsoft.com/office/drawing/2014/main" id="{37F5C191-1D8A-4C40-8BBB-B2EA66285383}"/>
                </a:ext>
              </a:extLst>
            </p:cNvPr>
            <p:cNvSpPr/>
            <p:nvPr/>
          </p:nvSpPr>
          <p:spPr>
            <a:xfrm>
              <a:off x="10524032" y="6457164"/>
              <a:ext cx="347931" cy="173149"/>
            </a:xfrm>
            <a:custGeom>
              <a:avLst/>
              <a:gdLst>
                <a:gd name="connsiteX0" fmla="*/ 0 w 2028825"/>
                <a:gd name="connsiteY0" fmla="*/ 0 h 1009650"/>
                <a:gd name="connsiteX1" fmla="*/ 2029778 w 2028825"/>
                <a:gd name="connsiteY1" fmla="*/ 0 h 1009650"/>
                <a:gd name="connsiteX2" fmla="*/ 2029778 w 2028825"/>
                <a:gd name="connsiteY2" fmla="*/ 1015365 h 1009650"/>
                <a:gd name="connsiteX3" fmla="*/ 0 w 2028825"/>
                <a:gd name="connsiteY3" fmla="*/ 1015365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5" h="1009650">
                  <a:moveTo>
                    <a:pt x="0" y="0"/>
                  </a:moveTo>
                  <a:lnTo>
                    <a:pt x="2029778" y="0"/>
                  </a:lnTo>
                  <a:lnTo>
                    <a:pt x="2029778" y="1015365"/>
                  </a:lnTo>
                  <a:lnTo>
                    <a:pt x="0" y="1015365"/>
                  </a:lnTo>
                  <a:close/>
                </a:path>
              </a:pathLst>
            </a:custGeom>
            <a:solidFill>
              <a:srgbClr val="1D1D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47" name="Forme libre : forme 46">
              <a:extLst>
                <a:ext uri="{FF2B5EF4-FFF2-40B4-BE49-F238E27FC236}">
                  <a16:creationId xmlns:a16="http://schemas.microsoft.com/office/drawing/2014/main" id="{28B34820-E547-4FAD-9D62-5A800CDF420D}"/>
                </a:ext>
              </a:extLst>
            </p:cNvPr>
            <p:cNvSpPr/>
            <p:nvPr/>
          </p:nvSpPr>
          <p:spPr>
            <a:xfrm>
              <a:off x="10584798" y="6446710"/>
              <a:ext cx="225420" cy="21235"/>
            </a:xfrm>
            <a:custGeom>
              <a:avLst/>
              <a:gdLst>
                <a:gd name="connsiteX0" fmla="*/ 0 w 1314450"/>
                <a:gd name="connsiteY0" fmla="*/ 0 h 123825"/>
                <a:gd name="connsiteX1" fmla="*/ 1321118 w 1314450"/>
                <a:gd name="connsiteY1" fmla="*/ 0 h 123825"/>
                <a:gd name="connsiteX2" fmla="*/ 1321118 w 1314450"/>
                <a:gd name="connsiteY2" fmla="*/ 123825 h 123825"/>
                <a:gd name="connsiteX3" fmla="*/ 0 w 1314450"/>
                <a:gd name="connsiteY3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4450" h="123825">
                  <a:moveTo>
                    <a:pt x="0" y="0"/>
                  </a:moveTo>
                  <a:lnTo>
                    <a:pt x="1321118" y="0"/>
                  </a:lnTo>
                  <a:lnTo>
                    <a:pt x="1321118" y="123825"/>
                  </a:lnTo>
                  <a:lnTo>
                    <a:pt x="0" y="123825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D2CCBFCE-87B9-494A-B7D1-658E561FC81B}"/>
                </a:ext>
              </a:extLst>
            </p:cNvPr>
            <p:cNvSpPr/>
            <p:nvPr/>
          </p:nvSpPr>
          <p:spPr>
            <a:xfrm>
              <a:off x="10976506" y="6309824"/>
              <a:ext cx="171515" cy="147013"/>
            </a:xfrm>
            <a:custGeom>
              <a:avLst/>
              <a:gdLst>
                <a:gd name="connsiteX0" fmla="*/ 270510 w 1000125"/>
                <a:gd name="connsiteY0" fmla="*/ 650558 h 857250"/>
                <a:gd name="connsiteX1" fmla="*/ 172403 w 1000125"/>
                <a:gd name="connsiteY1" fmla="*/ 859155 h 857250"/>
                <a:gd name="connsiteX2" fmla="*/ 0 w 1000125"/>
                <a:gd name="connsiteY2" fmla="*/ 859155 h 857250"/>
                <a:gd name="connsiteX3" fmla="*/ 418147 w 1000125"/>
                <a:gd name="connsiteY3" fmla="*/ 0 h 857250"/>
                <a:gd name="connsiteX4" fmla="*/ 585788 w 1000125"/>
                <a:gd name="connsiteY4" fmla="*/ 0 h 857250"/>
                <a:gd name="connsiteX5" fmla="*/ 1004888 w 1000125"/>
                <a:gd name="connsiteY5" fmla="*/ 859155 h 857250"/>
                <a:gd name="connsiteX6" fmla="*/ 832485 w 1000125"/>
                <a:gd name="connsiteY6" fmla="*/ 859155 h 857250"/>
                <a:gd name="connsiteX7" fmla="*/ 734378 w 1000125"/>
                <a:gd name="connsiteY7" fmla="*/ 650558 h 857250"/>
                <a:gd name="connsiteX8" fmla="*/ 270510 w 1000125"/>
                <a:gd name="connsiteY8" fmla="*/ 650558 h 857250"/>
                <a:gd name="connsiteX9" fmla="*/ 337185 w 1000125"/>
                <a:gd name="connsiteY9" fmla="*/ 511493 h 857250"/>
                <a:gd name="connsiteX10" fmla="*/ 668655 w 1000125"/>
                <a:gd name="connsiteY10" fmla="*/ 511493 h 857250"/>
                <a:gd name="connsiteX11" fmla="*/ 502920 w 1000125"/>
                <a:gd name="connsiteY11" fmla="*/ 162878 h 857250"/>
                <a:gd name="connsiteX12" fmla="*/ 337185 w 1000125"/>
                <a:gd name="connsiteY12" fmla="*/ 511493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0125" h="857250">
                  <a:moveTo>
                    <a:pt x="270510" y="650558"/>
                  </a:moveTo>
                  <a:lnTo>
                    <a:pt x="172403" y="859155"/>
                  </a:lnTo>
                  <a:lnTo>
                    <a:pt x="0" y="859155"/>
                  </a:lnTo>
                  <a:lnTo>
                    <a:pt x="418147" y="0"/>
                  </a:lnTo>
                  <a:lnTo>
                    <a:pt x="585788" y="0"/>
                  </a:lnTo>
                  <a:lnTo>
                    <a:pt x="1004888" y="859155"/>
                  </a:lnTo>
                  <a:lnTo>
                    <a:pt x="832485" y="859155"/>
                  </a:lnTo>
                  <a:lnTo>
                    <a:pt x="734378" y="650558"/>
                  </a:lnTo>
                  <a:lnTo>
                    <a:pt x="270510" y="650558"/>
                  </a:lnTo>
                  <a:close/>
                  <a:moveTo>
                    <a:pt x="337185" y="511493"/>
                  </a:moveTo>
                  <a:lnTo>
                    <a:pt x="668655" y="511493"/>
                  </a:lnTo>
                  <a:lnTo>
                    <a:pt x="502920" y="162878"/>
                  </a:lnTo>
                  <a:lnTo>
                    <a:pt x="337185" y="51149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49" name="Forme libre : forme 48">
              <a:extLst>
                <a:ext uri="{FF2B5EF4-FFF2-40B4-BE49-F238E27FC236}">
                  <a16:creationId xmlns:a16="http://schemas.microsoft.com/office/drawing/2014/main" id="{64C1B5F0-4D78-4EE5-B330-AAADA6F5DDAF}"/>
                </a:ext>
              </a:extLst>
            </p:cNvPr>
            <p:cNvSpPr/>
            <p:nvPr/>
          </p:nvSpPr>
          <p:spPr>
            <a:xfrm>
              <a:off x="11166970" y="6309824"/>
              <a:ext cx="125778" cy="147013"/>
            </a:xfrm>
            <a:custGeom>
              <a:avLst/>
              <a:gdLst>
                <a:gd name="connsiteX0" fmla="*/ 0 w 733425"/>
                <a:gd name="connsiteY0" fmla="*/ 859155 h 857250"/>
                <a:gd name="connsiteX1" fmla="*/ 0 w 733425"/>
                <a:gd name="connsiteY1" fmla="*/ 0 h 857250"/>
                <a:gd name="connsiteX2" fmla="*/ 159067 w 733425"/>
                <a:gd name="connsiteY2" fmla="*/ 0 h 857250"/>
                <a:gd name="connsiteX3" fmla="*/ 159067 w 733425"/>
                <a:gd name="connsiteY3" fmla="*/ 717233 h 857250"/>
                <a:gd name="connsiteX4" fmla="*/ 733425 w 733425"/>
                <a:gd name="connsiteY4" fmla="*/ 717233 h 857250"/>
                <a:gd name="connsiteX5" fmla="*/ 733425 w 733425"/>
                <a:gd name="connsiteY5" fmla="*/ 859155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3425" h="857250">
                  <a:moveTo>
                    <a:pt x="0" y="859155"/>
                  </a:moveTo>
                  <a:lnTo>
                    <a:pt x="0" y="0"/>
                  </a:lnTo>
                  <a:lnTo>
                    <a:pt x="159067" y="0"/>
                  </a:lnTo>
                  <a:lnTo>
                    <a:pt x="159067" y="717233"/>
                  </a:lnTo>
                  <a:lnTo>
                    <a:pt x="733425" y="717233"/>
                  </a:lnTo>
                  <a:lnTo>
                    <a:pt x="733425" y="85915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50" name="Forme libre : forme 49">
              <a:extLst>
                <a:ext uri="{FF2B5EF4-FFF2-40B4-BE49-F238E27FC236}">
                  <a16:creationId xmlns:a16="http://schemas.microsoft.com/office/drawing/2014/main" id="{10D98B81-A206-423C-BA63-70CC6DC47FF7}"/>
                </a:ext>
              </a:extLst>
            </p:cNvPr>
            <p:cNvSpPr/>
            <p:nvPr/>
          </p:nvSpPr>
          <p:spPr>
            <a:xfrm>
              <a:off x="11310389" y="6309824"/>
              <a:ext cx="153547" cy="147013"/>
            </a:xfrm>
            <a:custGeom>
              <a:avLst/>
              <a:gdLst>
                <a:gd name="connsiteX0" fmla="*/ 450532 w 895350"/>
                <a:gd name="connsiteY0" fmla="*/ 0 h 857250"/>
                <a:gd name="connsiteX1" fmla="*/ 897255 w 895350"/>
                <a:gd name="connsiteY1" fmla="*/ 428625 h 857250"/>
                <a:gd name="connsiteX2" fmla="*/ 474345 w 895350"/>
                <a:gd name="connsiteY2" fmla="*/ 859155 h 857250"/>
                <a:gd name="connsiteX3" fmla="*/ 0 w 895350"/>
                <a:gd name="connsiteY3" fmla="*/ 859155 h 857250"/>
                <a:gd name="connsiteX4" fmla="*/ 0 w 895350"/>
                <a:gd name="connsiteY4" fmla="*/ 0 h 857250"/>
                <a:gd name="connsiteX5" fmla="*/ 450532 w 895350"/>
                <a:gd name="connsiteY5" fmla="*/ 0 h 857250"/>
                <a:gd name="connsiteX6" fmla="*/ 450532 w 895350"/>
                <a:gd name="connsiteY6" fmla="*/ 715328 h 857250"/>
                <a:gd name="connsiteX7" fmla="*/ 732473 w 895350"/>
                <a:gd name="connsiteY7" fmla="*/ 428625 h 857250"/>
                <a:gd name="connsiteX8" fmla="*/ 450532 w 895350"/>
                <a:gd name="connsiteY8" fmla="*/ 144780 h 857250"/>
                <a:gd name="connsiteX9" fmla="*/ 160020 w 895350"/>
                <a:gd name="connsiteY9" fmla="*/ 144780 h 857250"/>
                <a:gd name="connsiteX10" fmla="*/ 160020 w 895350"/>
                <a:gd name="connsiteY10" fmla="*/ 715328 h 857250"/>
                <a:gd name="connsiteX11" fmla="*/ 450532 w 895350"/>
                <a:gd name="connsiteY11" fmla="*/ 71532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95350" h="857250">
                  <a:moveTo>
                    <a:pt x="450532" y="0"/>
                  </a:moveTo>
                  <a:cubicBezTo>
                    <a:pt x="721043" y="0"/>
                    <a:pt x="897255" y="170498"/>
                    <a:pt x="897255" y="428625"/>
                  </a:cubicBezTo>
                  <a:cubicBezTo>
                    <a:pt x="897255" y="666750"/>
                    <a:pt x="709613" y="859155"/>
                    <a:pt x="474345" y="859155"/>
                  </a:cubicBezTo>
                  <a:lnTo>
                    <a:pt x="0" y="859155"/>
                  </a:lnTo>
                  <a:lnTo>
                    <a:pt x="0" y="0"/>
                  </a:lnTo>
                  <a:lnTo>
                    <a:pt x="450532" y="0"/>
                  </a:lnTo>
                  <a:close/>
                  <a:moveTo>
                    <a:pt x="450532" y="715328"/>
                  </a:moveTo>
                  <a:cubicBezTo>
                    <a:pt x="637223" y="715328"/>
                    <a:pt x="732473" y="592455"/>
                    <a:pt x="732473" y="428625"/>
                  </a:cubicBezTo>
                  <a:cubicBezTo>
                    <a:pt x="732473" y="268605"/>
                    <a:pt x="637223" y="144780"/>
                    <a:pt x="450532" y="144780"/>
                  </a:cubicBezTo>
                  <a:lnTo>
                    <a:pt x="160020" y="144780"/>
                  </a:lnTo>
                  <a:lnTo>
                    <a:pt x="160020" y="715328"/>
                  </a:lnTo>
                  <a:lnTo>
                    <a:pt x="450532" y="71532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51" name="Forme libre : forme 50">
              <a:extLst>
                <a:ext uri="{FF2B5EF4-FFF2-40B4-BE49-F238E27FC236}">
                  <a16:creationId xmlns:a16="http://schemas.microsoft.com/office/drawing/2014/main" id="{D4091401-0C54-4DFC-91A2-94C933BA4748}"/>
                </a:ext>
              </a:extLst>
            </p:cNvPr>
            <p:cNvSpPr/>
            <p:nvPr/>
          </p:nvSpPr>
          <p:spPr>
            <a:xfrm>
              <a:off x="10976669" y="6517439"/>
              <a:ext cx="101276" cy="112710"/>
            </a:xfrm>
            <a:custGeom>
              <a:avLst/>
              <a:gdLst>
                <a:gd name="connsiteX0" fmla="*/ 253365 w 590550"/>
                <a:gd name="connsiteY0" fmla="*/ 0 h 657225"/>
                <a:gd name="connsiteX1" fmla="*/ 331470 w 590550"/>
                <a:gd name="connsiteY1" fmla="*/ 0 h 657225"/>
                <a:gd name="connsiteX2" fmla="*/ 593407 w 590550"/>
                <a:gd name="connsiteY2" fmla="*/ 663893 h 657225"/>
                <a:gd name="connsiteX3" fmla="*/ 481013 w 590550"/>
                <a:gd name="connsiteY3" fmla="*/ 663893 h 657225"/>
                <a:gd name="connsiteX4" fmla="*/ 417195 w 590550"/>
                <a:gd name="connsiteY4" fmla="*/ 494347 h 657225"/>
                <a:gd name="connsiteX5" fmla="*/ 171450 w 590550"/>
                <a:gd name="connsiteY5" fmla="*/ 494347 h 657225"/>
                <a:gd name="connsiteX6" fmla="*/ 108585 w 590550"/>
                <a:gd name="connsiteY6" fmla="*/ 663893 h 657225"/>
                <a:gd name="connsiteX7" fmla="*/ 0 w 590550"/>
                <a:gd name="connsiteY7" fmla="*/ 663893 h 657225"/>
                <a:gd name="connsiteX8" fmla="*/ 253365 w 590550"/>
                <a:gd name="connsiteY8" fmla="*/ 0 h 657225"/>
                <a:gd name="connsiteX9" fmla="*/ 382905 w 590550"/>
                <a:gd name="connsiteY9" fmla="*/ 408622 h 657225"/>
                <a:gd name="connsiteX10" fmla="*/ 329565 w 590550"/>
                <a:gd name="connsiteY10" fmla="*/ 258128 h 657225"/>
                <a:gd name="connsiteX11" fmla="*/ 294322 w 590550"/>
                <a:gd name="connsiteY11" fmla="*/ 151447 h 657225"/>
                <a:gd name="connsiteX12" fmla="*/ 293370 w 590550"/>
                <a:gd name="connsiteY12" fmla="*/ 151447 h 657225"/>
                <a:gd name="connsiteX13" fmla="*/ 257175 w 590550"/>
                <a:gd name="connsiteY13" fmla="*/ 258128 h 657225"/>
                <a:gd name="connsiteX14" fmla="*/ 201930 w 590550"/>
                <a:gd name="connsiteY14" fmla="*/ 408622 h 657225"/>
                <a:gd name="connsiteX15" fmla="*/ 382905 w 590550"/>
                <a:gd name="connsiteY15" fmla="*/ 408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90550" h="657225">
                  <a:moveTo>
                    <a:pt x="253365" y="0"/>
                  </a:moveTo>
                  <a:lnTo>
                    <a:pt x="331470" y="0"/>
                  </a:lnTo>
                  <a:lnTo>
                    <a:pt x="593407" y="663893"/>
                  </a:lnTo>
                  <a:lnTo>
                    <a:pt x="481013" y="663893"/>
                  </a:lnTo>
                  <a:lnTo>
                    <a:pt x="417195" y="494347"/>
                  </a:lnTo>
                  <a:lnTo>
                    <a:pt x="171450" y="494347"/>
                  </a:lnTo>
                  <a:lnTo>
                    <a:pt x="108585" y="663893"/>
                  </a:lnTo>
                  <a:lnTo>
                    <a:pt x="0" y="663893"/>
                  </a:lnTo>
                  <a:lnTo>
                    <a:pt x="253365" y="0"/>
                  </a:lnTo>
                  <a:close/>
                  <a:moveTo>
                    <a:pt x="382905" y="408622"/>
                  </a:moveTo>
                  <a:lnTo>
                    <a:pt x="329565" y="258128"/>
                  </a:lnTo>
                  <a:cubicBezTo>
                    <a:pt x="310515" y="203835"/>
                    <a:pt x="300990" y="174308"/>
                    <a:pt x="294322" y="151447"/>
                  </a:cubicBezTo>
                  <a:lnTo>
                    <a:pt x="293370" y="151447"/>
                  </a:lnTo>
                  <a:cubicBezTo>
                    <a:pt x="286702" y="174308"/>
                    <a:pt x="276225" y="204788"/>
                    <a:pt x="257175" y="258128"/>
                  </a:cubicBezTo>
                  <a:lnTo>
                    <a:pt x="201930" y="408622"/>
                  </a:lnTo>
                  <a:lnTo>
                    <a:pt x="382905" y="408622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2DF3E97C-6178-4429-AF2C-F5EDA2111FC5}"/>
                </a:ext>
              </a:extLst>
            </p:cNvPr>
            <p:cNvSpPr/>
            <p:nvPr/>
          </p:nvSpPr>
          <p:spPr>
            <a:xfrm>
              <a:off x="11090360" y="6549782"/>
              <a:ext cx="70240" cy="81674"/>
            </a:xfrm>
            <a:custGeom>
              <a:avLst/>
              <a:gdLst>
                <a:gd name="connsiteX0" fmla="*/ 14288 w 409575"/>
                <a:gd name="connsiteY0" fmla="*/ 394335 h 476250"/>
                <a:gd name="connsiteX1" fmla="*/ 0 w 409575"/>
                <a:gd name="connsiteY1" fmla="*/ 299085 h 476250"/>
                <a:gd name="connsiteX2" fmla="*/ 0 w 409575"/>
                <a:gd name="connsiteY2" fmla="*/ 952 h 476250"/>
                <a:gd name="connsiteX3" fmla="*/ 104775 w 409575"/>
                <a:gd name="connsiteY3" fmla="*/ 952 h 476250"/>
                <a:gd name="connsiteX4" fmla="*/ 104775 w 409575"/>
                <a:gd name="connsiteY4" fmla="*/ 284797 h 476250"/>
                <a:gd name="connsiteX5" fmla="*/ 113348 w 409575"/>
                <a:gd name="connsiteY5" fmla="*/ 348615 h 476250"/>
                <a:gd name="connsiteX6" fmla="*/ 186690 w 409575"/>
                <a:gd name="connsiteY6" fmla="*/ 394335 h 476250"/>
                <a:gd name="connsiteX7" fmla="*/ 296228 w 409575"/>
                <a:gd name="connsiteY7" fmla="*/ 343852 h 476250"/>
                <a:gd name="connsiteX8" fmla="*/ 296228 w 409575"/>
                <a:gd name="connsiteY8" fmla="*/ 0 h 476250"/>
                <a:gd name="connsiteX9" fmla="*/ 400050 w 409575"/>
                <a:gd name="connsiteY9" fmla="*/ 0 h 476250"/>
                <a:gd name="connsiteX10" fmla="*/ 400050 w 409575"/>
                <a:gd name="connsiteY10" fmla="*/ 342900 h 476250"/>
                <a:gd name="connsiteX11" fmla="*/ 409575 w 409575"/>
                <a:gd name="connsiteY11" fmla="*/ 474345 h 476250"/>
                <a:gd name="connsiteX12" fmla="*/ 319088 w 409575"/>
                <a:gd name="connsiteY12" fmla="*/ 474345 h 476250"/>
                <a:gd name="connsiteX13" fmla="*/ 301943 w 409575"/>
                <a:gd name="connsiteY13" fmla="*/ 422910 h 476250"/>
                <a:gd name="connsiteX14" fmla="*/ 151448 w 409575"/>
                <a:gd name="connsiteY14" fmla="*/ 483870 h 476250"/>
                <a:gd name="connsiteX15" fmla="*/ 14288 w 409575"/>
                <a:gd name="connsiteY15" fmla="*/ 394335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09575" h="476250">
                  <a:moveTo>
                    <a:pt x="14288" y="394335"/>
                  </a:moveTo>
                  <a:cubicBezTo>
                    <a:pt x="3810" y="368617"/>
                    <a:pt x="0" y="340995"/>
                    <a:pt x="0" y="299085"/>
                  </a:cubicBezTo>
                  <a:lnTo>
                    <a:pt x="0" y="952"/>
                  </a:lnTo>
                  <a:lnTo>
                    <a:pt x="104775" y="952"/>
                  </a:lnTo>
                  <a:lnTo>
                    <a:pt x="104775" y="284797"/>
                  </a:lnTo>
                  <a:cubicBezTo>
                    <a:pt x="104775" y="311467"/>
                    <a:pt x="106680" y="331470"/>
                    <a:pt x="113348" y="348615"/>
                  </a:cubicBezTo>
                  <a:cubicBezTo>
                    <a:pt x="125730" y="380047"/>
                    <a:pt x="149543" y="394335"/>
                    <a:pt x="186690" y="394335"/>
                  </a:cubicBezTo>
                  <a:cubicBezTo>
                    <a:pt x="231458" y="394335"/>
                    <a:pt x="273368" y="371475"/>
                    <a:pt x="296228" y="343852"/>
                  </a:cubicBezTo>
                  <a:lnTo>
                    <a:pt x="296228" y="0"/>
                  </a:lnTo>
                  <a:lnTo>
                    <a:pt x="400050" y="0"/>
                  </a:lnTo>
                  <a:lnTo>
                    <a:pt x="400050" y="342900"/>
                  </a:lnTo>
                  <a:cubicBezTo>
                    <a:pt x="400050" y="407670"/>
                    <a:pt x="401955" y="449580"/>
                    <a:pt x="409575" y="474345"/>
                  </a:cubicBezTo>
                  <a:lnTo>
                    <a:pt x="319088" y="474345"/>
                  </a:lnTo>
                  <a:lnTo>
                    <a:pt x="301943" y="422910"/>
                  </a:lnTo>
                  <a:cubicBezTo>
                    <a:pt x="263843" y="457200"/>
                    <a:pt x="213360" y="483870"/>
                    <a:pt x="151448" y="483870"/>
                  </a:cubicBezTo>
                  <a:cubicBezTo>
                    <a:pt x="105728" y="485775"/>
                    <a:pt x="40958" y="466725"/>
                    <a:pt x="14288" y="394335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254A2A54-1A76-4323-8902-5448703C5930}"/>
                </a:ext>
              </a:extLst>
            </p:cNvPr>
            <p:cNvSpPr/>
            <p:nvPr/>
          </p:nvSpPr>
          <p:spPr>
            <a:xfrm>
              <a:off x="11173667" y="6525607"/>
              <a:ext cx="57172" cy="106176"/>
            </a:xfrm>
            <a:custGeom>
              <a:avLst/>
              <a:gdLst>
                <a:gd name="connsiteX0" fmla="*/ 82868 w 333375"/>
                <a:gd name="connsiteY0" fmla="*/ 503872 h 619125"/>
                <a:gd name="connsiteX1" fmla="*/ 82868 w 333375"/>
                <a:gd name="connsiteY1" fmla="*/ 223838 h 619125"/>
                <a:gd name="connsiteX2" fmla="*/ 0 w 333375"/>
                <a:gd name="connsiteY2" fmla="*/ 223838 h 619125"/>
                <a:gd name="connsiteX3" fmla="*/ 0 w 333375"/>
                <a:gd name="connsiteY3" fmla="*/ 141922 h 619125"/>
                <a:gd name="connsiteX4" fmla="*/ 82868 w 333375"/>
                <a:gd name="connsiteY4" fmla="*/ 141922 h 619125"/>
                <a:gd name="connsiteX5" fmla="*/ 82868 w 333375"/>
                <a:gd name="connsiteY5" fmla="*/ 32385 h 619125"/>
                <a:gd name="connsiteX6" fmla="*/ 186690 w 333375"/>
                <a:gd name="connsiteY6" fmla="*/ 0 h 619125"/>
                <a:gd name="connsiteX7" fmla="*/ 186690 w 333375"/>
                <a:gd name="connsiteY7" fmla="*/ 140970 h 619125"/>
                <a:gd name="connsiteX8" fmla="*/ 328613 w 333375"/>
                <a:gd name="connsiteY8" fmla="*/ 140970 h 619125"/>
                <a:gd name="connsiteX9" fmla="*/ 302895 w 333375"/>
                <a:gd name="connsiteY9" fmla="*/ 222885 h 619125"/>
                <a:gd name="connsiteX10" fmla="*/ 186690 w 333375"/>
                <a:gd name="connsiteY10" fmla="*/ 222885 h 619125"/>
                <a:gd name="connsiteX11" fmla="*/ 186690 w 333375"/>
                <a:gd name="connsiteY11" fmla="*/ 479108 h 619125"/>
                <a:gd name="connsiteX12" fmla="*/ 233363 w 333375"/>
                <a:gd name="connsiteY12" fmla="*/ 539115 h 619125"/>
                <a:gd name="connsiteX13" fmla="*/ 307658 w 333375"/>
                <a:gd name="connsiteY13" fmla="*/ 515303 h 619125"/>
                <a:gd name="connsiteX14" fmla="*/ 340995 w 333375"/>
                <a:gd name="connsiteY14" fmla="*/ 587693 h 619125"/>
                <a:gd name="connsiteX15" fmla="*/ 208598 w 333375"/>
                <a:gd name="connsiteY15" fmla="*/ 624840 h 619125"/>
                <a:gd name="connsiteX16" fmla="*/ 82868 w 333375"/>
                <a:gd name="connsiteY16" fmla="*/ 503872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619125">
                  <a:moveTo>
                    <a:pt x="82868" y="503872"/>
                  </a:moveTo>
                  <a:lnTo>
                    <a:pt x="82868" y="223838"/>
                  </a:lnTo>
                  <a:lnTo>
                    <a:pt x="0" y="223838"/>
                  </a:lnTo>
                  <a:lnTo>
                    <a:pt x="0" y="141922"/>
                  </a:lnTo>
                  <a:lnTo>
                    <a:pt x="82868" y="141922"/>
                  </a:lnTo>
                  <a:lnTo>
                    <a:pt x="82868" y="32385"/>
                  </a:lnTo>
                  <a:lnTo>
                    <a:pt x="186690" y="0"/>
                  </a:lnTo>
                  <a:lnTo>
                    <a:pt x="186690" y="140970"/>
                  </a:lnTo>
                  <a:lnTo>
                    <a:pt x="328613" y="140970"/>
                  </a:lnTo>
                  <a:lnTo>
                    <a:pt x="302895" y="222885"/>
                  </a:lnTo>
                  <a:lnTo>
                    <a:pt x="186690" y="222885"/>
                  </a:lnTo>
                  <a:lnTo>
                    <a:pt x="186690" y="479108"/>
                  </a:lnTo>
                  <a:cubicBezTo>
                    <a:pt x="186690" y="521970"/>
                    <a:pt x="202883" y="539115"/>
                    <a:pt x="233363" y="539115"/>
                  </a:cubicBezTo>
                  <a:cubicBezTo>
                    <a:pt x="262890" y="539115"/>
                    <a:pt x="288608" y="527685"/>
                    <a:pt x="307658" y="515303"/>
                  </a:cubicBezTo>
                  <a:lnTo>
                    <a:pt x="340995" y="587693"/>
                  </a:lnTo>
                  <a:cubicBezTo>
                    <a:pt x="307658" y="610553"/>
                    <a:pt x="256223" y="624840"/>
                    <a:pt x="208598" y="624840"/>
                  </a:cubicBezTo>
                  <a:cubicBezTo>
                    <a:pt x="130493" y="626745"/>
                    <a:pt x="82868" y="581025"/>
                    <a:pt x="82868" y="503872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54" name="Forme libre : forme 53">
              <a:extLst>
                <a:ext uri="{FF2B5EF4-FFF2-40B4-BE49-F238E27FC236}">
                  <a16:creationId xmlns:a16="http://schemas.microsoft.com/office/drawing/2014/main" id="{365F3E6E-222D-4A26-8580-8C3AB84BC926}"/>
                </a:ext>
              </a:extLst>
            </p:cNvPr>
            <p:cNvSpPr/>
            <p:nvPr/>
          </p:nvSpPr>
          <p:spPr>
            <a:xfrm>
              <a:off x="11240803" y="6547985"/>
              <a:ext cx="78407" cy="84941"/>
            </a:xfrm>
            <a:custGeom>
              <a:avLst/>
              <a:gdLst>
                <a:gd name="connsiteX0" fmla="*/ 0 w 457200"/>
                <a:gd name="connsiteY0" fmla="*/ 247650 h 495300"/>
                <a:gd name="connsiteX1" fmla="*/ 231458 w 457200"/>
                <a:gd name="connsiteY1" fmla="*/ 0 h 495300"/>
                <a:gd name="connsiteX2" fmla="*/ 461963 w 457200"/>
                <a:gd name="connsiteY2" fmla="*/ 247650 h 495300"/>
                <a:gd name="connsiteX3" fmla="*/ 231458 w 457200"/>
                <a:gd name="connsiteY3" fmla="*/ 496253 h 495300"/>
                <a:gd name="connsiteX4" fmla="*/ 0 w 457200"/>
                <a:gd name="connsiteY4" fmla="*/ 247650 h 495300"/>
                <a:gd name="connsiteX5" fmla="*/ 355283 w 457200"/>
                <a:gd name="connsiteY5" fmla="*/ 247650 h 495300"/>
                <a:gd name="connsiteX6" fmla="*/ 231458 w 457200"/>
                <a:gd name="connsiteY6" fmla="*/ 84773 h 495300"/>
                <a:gd name="connsiteX7" fmla="*/ 106680 w 457200"/>
                <a:gd name="connsiteY7" fmla="*/ 247650 h 495300"/>
                <a:gd name="connsiteX8" fmla="*/ 231458 w 457200"/>
                <a:gd name="connsiteY8" fmla="*/ 411480 h 495300"/>
                <a:gd name="connsiteX9" fmla="*/ 355283 w 457200"/>
                <a:gd name="connsiteY9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495300">
                  <a:moveTo>
                    <a:pt x="0" y="247650"/>
                  </a:moveTo>
                  <a:cubicBezTo>
                    <a:pt x="0" y="106680"/>
                    <a:pt x="92393" y="0"/>
                    <a:pt x="231458" y="0"/>
                  </a:cubicBezTo>
                  <a:cubicBezTo>
                    <a:pt x="369570" y="0"/>
                    <a:pt x="461963" y="106680"/>
                    <a:pt x="461963" y="247650"/>
                  </a:cubicBezTo>
                  <a:cubicBezTo>
                    <a:pt x="461963" y="388620"/>
                    <a:pt x="369570" y="496253"/>
                    <a:pt x="231458" y="496253"/>
                  </a:cubicBezTo>
                  <a:cubicBezTo>
                    <a:pt x="93345" y="496253"/>
                    <a:pt x="0" y="388620"/>
                    <a:pt x="0" y="247650"/>
                  </a:cubicBezTo>
                  <a:moveTo>
                    <a:pt x="355283" y="247650"/>
                  </a:moveTo>
                  <a:cubicBezTo>
                    <a:pt x="355283" y="153353"/>
                    <a:pt x="311468" y="84773"/>
                    <a:pt x="231458" y="84773"/>
                  </a:cubicBezTo>
                  <a:cubicBezTo>
                    <a:pt x="152400" y="84773"/>
                    <a:pt x="106680" y="153353"/>
                    <a:pt x="106680" y="247650"/>
                  </a:cubicBezTo>
                  <a:cubicBezTo>
                    <a:pt x="106680" y="342900"/>
                    <a:pt x="151447" y="411480"/>
                    <a:pt x="231458" y="411480"/>
                  </a:cubicBezTo>
                  <a:cubicBezTo>
                    <a:pt x="311468" y="410528"/>
                    <a:pt x="355283" y="342900"/>
                    <a:pt x="355283" y="247650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48DBC7F7-41BB-47FF-85E5-DBB30D85F03A}"/>
                </a:ext>
              </a:extLst>
            </p:cNvPr>
            <p:cNvSpPr/>
            <p:nvPr/>
          </p:nvSpPr>
          <p:spPr>
            <a:xfrm>
              <a:off x="11336688" y="6547822"/>
              <a:ext cx="120877" cy="83307"/>
            </a:xfrm>
            <a:custGeom>
              <a:avLst/>
              <a:gdLst>
                <a:gd name="connsiteX0" fmla="*/ 0 w 704850"/>
                <a:gd name="connsiteY0" fmla="*/ 12382 h 485775"/>
                <a:gd name="connsiteX1" fmla="*/ 86678 w 704850"/>
                <a:gd name="connsiteY1" fmla="*/ 12382 h 485775"/>
                <a:gd name="connsiteX2" fmla="*/ 98108 w 704850"/>
                <a:gd name="connsiteY2" fmla="*/ 68580 h 485775"/>
                <a:gd name="connsiteX3" fmla="*/ 260033 w 704850"/>
                <a:gd name="connsiteY3" fmla="*/ 0 h 485775"/>
                <a:gd name="connsiteX4" fmla="*/ 384810 w 704850"/>
                <a:gd name="connsiteY4" fmla="*/ 76200 h 485775"/>
                <a:gd name="connsiteX5" fmla="*/ 557212 w 704850"/>
                <a:gd name="connsiteY5" fmla="*/ 0 h 485775"/>
                <a:gd name="connsiteX6" fmla="*/ 708660 w 704850"/>
                <a:gd name="connsiteY6" fmla="*/ 170497 h 485775"/>
                <a:gd name="connsiteX7" fmla="*/ 708660 w 704850"/>
                <a:gd name="connsiteY7" fmla="*/ 486727 h 485775"/>
                <a:gd name="connsiteX8" fmla="*/ 604837 w 704850"/>
                <a:gd name="connsiteY8" fmla="*/ 486727 h 485775"/>
                <a:gd name="connsiteX9" fmla="*/ 604837 w 704850"/>
                <a:gd name="connsiteY9" fmla="*/ 200025 h 485775"/>
                <a:gd name="connsiteX10" fmla="*/ 529590 w 704850"/>
                <a:gd name="connsiteY10" fmla="*/ 91440 h 485775"/>
                <a:gd name="connsiteX11" fmla="*/ 406717 w 704850"/>
                <a:gd name="connsiteY11" fmla="*/ 146685 h 485775"/>
                <a:gd name="connsiteX12" fmla="*/ 407670 w 704850"/>
                <a:gd name="connsiteY12" fmla="*/ 168592 h 485775"/>
                <a:gd name="connsiteX13" fmla="*/ 407670 w 704850"/>
                <a:gd name="connsiteY13" fmla="*/ 486727 h 485775"/>
                <a:gd name="connsiteX14" fmla="*/ 302895 w 704850"/>
                <a:gd name="connsiteY14" fmla="*/ 486727 h 485775"/>
                <a:gd name="connsiteX15" fmla="*/ 302895 w 704850"/>
                <a:gd name="connsiteY15" fmla="*/ 200977 h 485775"/>
                <a:gd name="connsiteX16" fmla="*/ 228600 w 704850"/>
                <a:gd name="connsiteY16" fmla="*/ 91440 h 485775"/>
                <a:gd name="connsiteX17" fmla="*/ 105728 w 704850"/>
                <a:gd name="connsiteY17" fmla="*/ 146685 h 485775"/>
                <a:gd name="connsiteX18" fmla="*/ 105728 w 704850"/>
                <a:gd name="connsiteY18" fmla="*/ 486727 h 485775"/>
                <a:gd name="connsiteX19" fmla="*/ 1905 w 704850"/>
                <a:gd name="connsiteY19" fmla="*/ 486727 h 485775"/>
                <a:gd name="connsiteX20" fmla="*/ 1905 w 704850"/>
                <a:gd name="connsiteY20" fmla="*/ 12382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04850" h="485775">
                  <a:moveTo>
                    <a:pt x="0" y="12382"/>
                  </a:moveTo>
                  <a:lnTo>
                    <a:pt x="86678" y="12382"/>
                  </a:lnTo>
                  <a:lnTo>
                    <a:pt x="98108" y="68580"/>
                  </a:lnTo>
                  <a:cubicBezTo>
                    <a:pt x="146685" y="29527"/>
                    <a:pt x="200025" y="0"/>
                    <a:pt x="260033" y="0"/>
                  </a:cubicBezTo>
                  <a:cubicBezTo>
                    <a:pt x="316230" y="0"/>
                    <a:pt x="360997" y="25717"/>
                    <a:pt x="384810" y="76200"/>
                  </a:cubicBezTo>
                  <a:cubicBezTo>
                    <a:pt x="441960" y="26670"/>
                    <a:pt x="501967" y="0"/>
                    <a:pt x="557212" y="0"/>
                  </a:cubicBezTo>
                  <a:cubicBezTo>
                    <a:pt x="638175" y="0"/>
                    <a:pt x="708660" y="46672"/>
                    <a:pt x="708660" y="170497"/>
                  </a:cubicBezTo>
                  <a:lnTo>
                    <a:pt x="708660" y="486727"/>
                  </a:lnTo>
                  <a:lnTo>
                    <a:pt x="604837" y="486727"/>
                  </a:lnTo>
                  <a:lnTo>
                    <a:pt x="604837" y="200025"/>
                  </a:lnTo>
                  <a:cubicBezTo>
                    <a:pt x="604837" y="140017"/>
                    <a:pt x="592455" y="91440"/>
                    <a:pt x="529590" y="91440"/>
                  </a:cubicBezTo>
                  <a:cubicBezTo>
                    <a:pt x="487680" y="91440"/>
                    <a:pt x="444817" y="115252"/>
                    <a:pt x="406717" y="146685"/>
                  </a:cubicBezTo>
                  <a:cubicBezTo>
                    <a:pt x="407670" y="152400"/>
                    <a:pt x="407670" y="160972"/>
                    <a:pt x="407670" y="168592"/>
                  </a:cubicBezTo>
                  <a:lnTo>
                    <a:pt x="407670" y="486727"/>
                  </a:lnTo>
                  <a:lnTo>
                    <a:pt x="302895" y="486727"/>
                  </a:lnTo>
                  <a:lnTo>
                    <a:pt x="302895" y="200977"/>
                  </a:lnTo>
                  <a:cubicBezTo>
                    <a:pt x="302895" y="140970"/>
                    <a:pt x="290512" y="91440"/>
                    <a:pt x="228600" y="91440"/>
                  </a:cubicBezTo>
                  <a:cubicBezTo>
                    <a:pt x="185737" y="91440"/>
                    <a:pt x="141922" y="115252"/>
                    <a:pt x="105728" y="146685"/>
                  </a:cubicBezTo>
                  <a:lnTo>
                    <a:pt x="105728" y="486727"/>
                  </a:lnTo>
                  <a:lnTo>
                    <a:pt x="1905" y="486727"/>
                  </a:lnTo>
                  <a:lnTo>
                    <a:pt x="1905" y="12382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75" name="Forme libre : forme 74">
              <a:extLst>
                <a:ext uri="{FF2B5EF4-FFF2-40B4-BE49-F238E27FC236}">
                  <a16:creationId xmlns:a16="http://schemas.microsoft.com/office/drawing/2014/main" id="{F53BBDC5-F0F2-4958-B60A-865D1FA1105C}"/>
                </a:ext>
              </a:extLst>
            </p:cNvPr>
            <p:cNvSpPr/>
            <p:nvPr/>
          </p:nvSpPr>
          <p:spPr>
            <a:xfrm>
              <a:off x="11474227" y="6547985"/>
              <a:ext cx="78407" cy="84941"/>
            </a:xfrm>
            <a:custGeom>
              <a:avLst/>
              <a:gdLst>
                <a:gd name="connsiteX0" fmla="*/ 0 w 457200"/>
                <a:gd name="connsiteY0" fmla="*/ 247650 h 495300"/>
                <a:gd name="connsiteX1" fmla="*/ 231457 w 457200"/>
                <a:gd name="connsiteY1" fmla="*/ 0 h 495300"/>
                <a:gd name="connsiteX2" fmla="*/ 461963 w 457200"/>
                <a:gd name="connsiteY2" fmla="*/ 247650 h 495300"/>
                <a:gd name="connsiteX3" fmla="*/ 231457 w 457200"/>
                <a:gd name="connsiteY3" fmla="*/ 496253 h 495300"/>
                <a:gd name="connsiteX4" fmla="*/ 0 w 457200"/>
                <a:gd name="connsiteY4" fmla="*/ 247650 h 495300"/>
                <a:gd name="connsiteX5" fmla="*/ 355282 w 457200"/>
                <a:gd name="connsiteY5" fmla="*/ 247650 h 495300"/>
                <a:gd name="connsiteX6" fmla="*/ 231457 w 457200"/>
                <a:gd name="connsiteY6" fmla="*/ 84773 h 495300"/>
                <a:gd name="connsiteX7" fmla="*/ 106680 w 457200"/>
                <a:gd name="connsiteY7" fmla="*/ 247650 h 495300"/>
                <a:gd name="connsiteX8" fmla="*/ 231457 w 457200"/>
                <a:gd name="connsiteY8" fmla="*/ 411480 h 495300"/>
                <a:gd name="connsiteX9" fmla="*/ 355282 w 457200"/>
                <a:gd name="connsiteY9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495300">
                  <a:moveTo>
                    <a:pt x="0" y="247650"/>
                  </a:moveTo>
                  <a:cubicBezTo>
                    <a:pt x="0" y="106680"/>
                    <a:pt x="92393" y="0"/>
                    <a:pt x="231457" y="0"/>
                  </a:cubicBezTo>
                  <a:cubicBezTo>
                    <a:pt x="369570" y="0"/>
                    <a:pt x="461963" y="106680"/>
                    <a:pt x="461963" y="247650"/>
                  </a:cubicBezTo>
                  <a:cubicBezTo>
                    <a:pt x="461963" y="388620"/>
                    <a:pt x="369570" y="496253"/>
                    <a:pt x="231457" y="496253"/>
                  </a:cubicBezTo>
                  <a:cubicBezTo>
                    <a:pt x="93345" y="496253"/>
                    <a:pt x="0" y="388620"/>
                    <a:pt x="0" y="247650"/>
                  </a:cubicBezTo>
                  <a:moveTo>
                    <a:pt x="355282" y="247650"/>
                  </a:moveTo>
                  <a:cubicBezTo>
                    <a:pt x="355282" y="153353"/>
                    <a:pt x="311468" y="84773"/>
                    <a:pt x="231457" y="84773"/>
                  </a:cubicBezTo>
                  <a:cubicBezTo>
                    <a:pt x="152400" y="84773"/>
                    <a:pt x="106680" y="153353"/>
                    <a:pt x="106680" y="247650"/>
                  </a:cubicBezTo>
                  <a:cubicBezTo>
                    <a:pt x="106680" y="342900"/>
                    <a:pt x="151448" y="411480"/>
                    <a:pt x="231457" y="411480"/>
                  </a:cubicBezTo>
                  <a:cubicBezTo>
                    <a:pt x="310515" y="410528"/>
                    <a:pt x="355282" y="342900"/>
                    <a:pt x="355282" y="247650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76" name="Forme libre : forme 75">
              <a:extLst>
                <a:ext uri="{FF2B5EF4-FFF2-40B4-BE49-F238E27FC236}">
                  <a16:creationId xmlns:a16="http://schemas.microsoft.com/office/drawing/2014/main" id="{39106C8B-53A9-42F2-BBAB-37F3E8DFCDF1}"/>
                </a:ext>
              </a:extLst>
            </p:cNvPr>
            <p:cNvSpPr/>
            <p:nvPr/>
          </p:nvSpPr>
          <p:spPr>
            <a:xfrm>
              <a:off x="11562925" y="6525607"/>
              <a:ext cx="57172" cy="106176"/>
            </a:xfrm>
            <a:custGeom>
              <a:avLst/>
              <a:gdLst>
                <a:gd name="connsiteX0" fmla="*/ 82868 w 333375"/>
                <a:gd name="connsiteY0" fmla="*/ 503872 h 619125"/>
                <a:gd name="connsiteX1" fmla="*/ 82868 w 333375"/>
                <a:gd name="connsiteY1" fmla="*/ 223838 h 619125"/>
                <a:gd name="connsiteX2" fmla="*/ 0 w 333375"/>
                <a:gd name="connsiteY2" fmla="*/ 223838 h 619125"/>
                <a:gd name="connsiteX3" fmla="*/ 0 w 333375"/>
                <a:gd name="connsiteY3" fmla="*/ 141922 h 619125"/>
                <a:gd name="connsiteX4" fmla="*/ 82868 w 333375"/>
                <a:gd name="connsiteY4" fmla="*/ 141922 h 619125"/>
                <a:gd name="connsiteX5" fmla="*/ 82868 w 333375"/>
                <a:gd name="connsiteY5" fmla="*/ 32385 h 619125"/>
                <a:gd name="connsiteX6" fmla="*/ 186690 w 333375"/>
                <a:gd name="connsiteY6" fmla="*/ 0 h 619125"/>
                <a:gd name="connsiteX7" fmla="*/ 186690 w 333375"/>
                <a:gd name="connsiteY7" fmla="*/ 140970 h 619125"/>
                <a:gd name="connsiteX8" fmla="*/ 328613 w 333375"/>
                <a:gd name="connsiteY8" fmla="*/ 140970 h 619125"/>
                <a:gd name="connsiteX9" fmla="*/ 302895 w 333375"/>
                <a:gd name="connsiteY9" fmla="*/ 222885 h 619125"/>
                <a:gd name="connsiteX10" fmla="*/ 186690 w 333375"/>
                <a:gd name="connsiteY10" fmla="*/ 222885 h 619125"/>
                <a:gd name="connsiteX11" fmla="*/ 186690 w 333375"/>
                <a:gd name="connsiteY11" fmla="*/ 479108 h 619125"/>
                <a:gd name="connsiteX12" fmla="*/ 233363 w 333375"/>
                <a:gd name="connsiteY12" fmla="*/ 539115 h 619125"/>
                <a:gd name="connsiteX13" fmla="*/ 307658 w 333375"/>
                <a:gd name="connsiteY13" fmla="*/ 515303 h 619125"/>
                <a:gd name="connsiteX14" fmla="*/ 340995 w 333375"/>
                <a:gd name="connsiteY14" fmla="*/ 587693 h 619125"/>
                <a:gd name="connsiteX15" fmla="*/ 208598 w 333375"/>
                <a:gd name="connsiteY15" fmla="*/ 624840 h 619125"/>
                <a:gd name="connsiteX16" fmla="*/ 82868 w 333375"/>
                <a:gd name="connsiteY16" fmla="*/ 503872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619125">
                  <a:moveTo>
                    <a:pt x="82868" y="503872"/>
                  </a:moveTo>
                  <a:lnTo>
                    <a:pt x="82868" y="223838"/>
                  </a:lnTo>
                  <a:lnTo>
                    <a:pt x="0" y="223838"/>
                  </a:lnTo>
                  <a:lnTo>
                    <a:pt x="0" y="141922"/>
                  </a:lnTo>
                  <a:lnTo>
                    <a:pt x="82868" y="141922"/>
                  </a:lnTo>
                  <a:lnTo>
                    <a:pt x="82868" y="32385"/>
                  </a:lnTo>
                  <a:lnTo>
                    <a:pt x="186690" y="0"/>
                  </a:lnTo>
                  <a:lnTo>
                    <a:pt x="186690" y="140970"/>
                  </a:lnTo>
                  <a:lnTo>
                    <a:pt x="328613" y="140970"/>
                  </a:lnTo>
                  <a:lnTo>
                    <a:pt x="302895" y="222885"/>
                  </a:lnTo>
                  <a:lnTo>
                    <a:pt x="186690" y="222885"/>
                  </a:lnTo>
                  <a:lnTo>
                    <a:pt x="186690" y="479108"/>
                  </a:lnTo>
                  <a:cubicBezTo>
                    <a:pt x="186690" y="521970"/>
                    <a:pt x="202883" y="539115"/>
                    <a:pt x="233363" y="539115"/>
                  </a:cubicBezTo>
                  <a:cubicBezTo>
                    <a:pt x="262890" y="539115"/>
                    <a:pt x="288608" y="527685"/>
                    <a:pt x="307658" y="515303"/>
                  </a:cubicBezTo>
                  <a:lnTo>
                    <a:pt x="340995" y="587693"/>
                  </a:lnTo>
                  <a:cubicBezTo>
                    <a:pt x="307658" y="610553"/>
                    <a:pt x="256223" y="624840"/>
                    <a:pt x="208598" y="624840"/>
                  </a:cubicBezTo>
                  <a:cubicBezTo>
                    <a:pt x="130493" y="626745"/>
                    <a:pt x="82868" y="581025"/>
                    <a:pt x="82868" y="503872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C6C0E64F-F60C-4BEA-A031-94DEBF2D2817}"/>
                </a:ext>
              </a:extLst>
            </p:cNvPr>
            <p:cNvSpPr/>
            <p:nvPr/>
          </p:nvSpPr>
          <p:spPr>
            <a:xfrm>
              <a:off x="11632838" y="6513029"/>
              <a:ext cx="21235" cy="117610"/>
            </a:xfrm>
            <a:custGeom>
              <a:avLst/>
              <a:gdLst>
                <a:gd name="connsiteX0" fmla="*/ 0 w 123825"/>
                <a:gd name="connsiteY0" fmla="*/ 63817 h 685800"/>
                <a:gd name="connsiteX1" fmla="*/ 64770 w 123825"/>
                <a:gd name="connsiteY1" fmla="*/ 0 h 685800"/>
                <a:gd name="connsiteX2" fmla="*/ 129540 w 123825"/>
                <a:gd name="connsiteY2" fmla="*/ 63817 h 685800"/>
                <a:gd name="connsiteX3" fmla="*/ 64770 w 123825"/>
                <a:gd name="connsiteY3" fmla="*/ 127635 h 685800"/>
                <a:gd name="connsiteX4" fmla="*/ 0 w 123825"/>
                <a:gd name="connsiteY4" fmla="*/ 63817 h 685800"/>
                <a:gd name="connsiteX5" fmla="*/ 13335 w 123825"/>
                <a:gd name="connsiteY5" fmla="*/ 215265 h 685800"/>
                <a:gd name="connsiteX6" fmla="*/ 118110 w 123825"/>
                <a:gd name="connsiteY6" fmla="*/ 215265 h 685800"/>
                <a:gd name="connsiteX7" fmla="*/ 118110 w 123825"/>
                <a:gd name="connsiteY7" fmla="*/ 689610 h 685800"/>
                <a:gd name="connsiteX8" fmla="*/ 13335 w 123825"/>
                <a:gd name="connsiteY8" fmla="*/ 689610 h 685800"/>
                <a:gd name="connsiteX9" fmla="*/ 13335 w 123825"/>
                <a:gd name="connsiteY9" fmla="*/ 215265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3825" h="685800">
                  <a:moveTo>
                    <a:pt x="0" y="63817"/>
                  </a:moveTo>
                  <a:cubicBezTo>
                    <a:pt x="0" y="27622"/>
                    <a:pt x="27622" y="0"/>
                    <a:pt x="64770" y="0"/>
                  </a:cubicBezTo>
                  <a:cubicBezTo>
                    <a:pt x="101917" y="0"/>
                    <a:pt x="129540" y="26670"/>
                    <a:pt x="129540" y="63817"/>
                  </a:cubicBezTo>
                  <a:cubicBezTo>
                    <a:pt x="129540" y="100013"/>
                    <a:pt x="100965" y="127635"/>
                    <a:pt x="64770" y="127635"/>
                  </a:cubicBezTo>
                  <a:cubicBezTo>
                    <a:pt x="27622" y="128588"/>
                    <a:pt x="0" y="100013"/>
                    <a:pt x="0" y="63817"/>
                  </a:cubicBezTo>
                  <a:moveTo>
                    <a:pt x="13335" y="215265"/>
                  </a:moveTo>
                  <a:lnTo>
                    <a:pt x="118110" y="215265"/>
                  </a:lnTo>
                  <a:lnTo>
                    <a:pt x="118110" y="689610"/>
                  </a:lnTo>
                  <a:lnTo>
                    <a:pt x="13335" y="689610"/>
                  </a:lnTo>
                  <a:lnTo>
                    <a:pt x="13335" y="21526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048CA44F-2233-493F-A632-721DF9F55F56}"/>
                </a:ext>
              </a:extLst>
            </p:cNvPr>
            <p:cNvSpPr/>
            <p:nvPr/>
          </p:nvSpPr>
          <p:spPr>
            <a:xfrm>
              <a:off x="11665344" y="6549945"/>
              <a:ext cx="78407" cy="81674"/>
            </a:xfrm>
            <a:custGeom>
              <a:avLst/>
              <a:gdLst>
                <a:gd name="connsiteX0" fmla="*/ 0 w 457200"/>
                <a:gd name="connsiteY0" fmla="*/ 0 h 476250"/>
                <a:gd name="connsiteX1" fmla="*/ 106680 w 457200"/>
                <a:gd name="connsiteY1" fmla="*/ 0 h 476250"/>
                <a:gd name="connsiteX2" fmla="*/ 231457 w 457200"/>
                <a:gd name="connsiteY2" fmla="*/ 341948 h 476250"/>
                <a:gd name="connsiteX3" fmla="*/ 233363 w 457200"/>
                <a:gd name="connsiteY3" fmla="*/ 341948 h 476250"/>
                <a:gd name="connsiteX4" fmla="*/ 354330 w 457200"/>
                <a:gd name="connsiteY4" fmla="*/ 0 h 476250"/>
                <a:gd name="connsiteX5" fmla="*/ 461010 w 457200"/>
                <a:gd name="connsiteY5" fmla="*/ 0 h 476250"/>
                <a:gd name="connsiteX6" fmla="*/ 271463 w 457200"/>
                <a:gd name="connsiteY6" fmla="*/ 477203 h 476250"/>
                <a:gd name="connsiteX7" fmla="*/ 190500 w 457200"/>
                <a:gd name="connsiteY7" fmla="*/ 477203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7200" h="476250">
                  <a:moveTo>
                    <a:pt x="0" y="0"/>
                  </a:moveTo>
                  <a:lnTo>
                    <a:pt x="106680" y="0"/>
                  </a:lnTo>
                  <a:lnTo>
                    <a:pt x="231457" y="341948"/>
                  </a:lnTo>
                  <a:lnTo>
                    <a:pt x="233363" y="341948"/>
                  </a:lnTo>
                  <a:lnTo>
                    <a:pt x="354330" y="0"/>
                  </a:lnTo>
                  <a:lnTo>
                    <a:pt x="461010" y="0"/>
                  </a:lnTo>
                  <a:lnTo>
                    <a:pt x="271463" y="477203"/>
                  </a:lnTo>
                  <a:lnTo>
                    <a:pt x="190500" y="47720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  <p:sp>
          <p:nvSpPr>
            <p:cNvPr id="79" name="Forme libre : forme 78">
              <a:extLst>
                <a:ext uri="{FF2B5EF4-FFF2-40B4-BE49-F238E27FC236}">
                  <a16:creationId xmlns:a16="http://schemas.microsoft.com/office/drawing/2014/main" id="{399E8960-B6E5-4520-B022-DA75817EC3DC}"/>
                </a:ext>
              </a:extLst>
            </p:cNvPr>
            <p:cNvSpPr/>
            <p:nvPr/>
          </p:nvSpPr>
          <p:spPr>
            <a:xfrm>
              <a:off x="11750285" y="6547985"/>
              <a:ext cx="70240" cy="84941"/>
            </a:xfrm>
            <a:custGeom>
              <a:avLst/>
              <a:gdLst>
                <a:gd name="connsiteX0" fmla="*/ 0 w 409575"/>
                <a:gd name="connsiteY0" fmla="*/ 247650 h 495300"/>
                <a:gd name="connsiteX1" fmla="*/ 207645 w 409575"/>
                <a:gd name="connsiteY1" fmla="*/ 0 h 495300"/>
                <a:gd name="connsiteX2" fmla="*/ 411480 w 409575"/>
                <a:gd name="connsiteY2" fmla="*/ 249555 h 495300"/>
                <a:gd name="connsiteX3" fmla="*/ 411480 w 409575"/>
                <a:gd name="connsiteY3" fmla="*/ 274320 h 495300"/>
                <a:gd name="connsiteX4" fmla="*/ 106680 w 409575"/>
                <a:gd name="connsiteY4" fmla="*/ 274320 h 495300"/>
                <a:gd name="connsiteX5" fmla="*/ 247650 w 409575"/>
                <a:gd name="connsiteY5" fmla="*/ 412433 h 495300"/>
                <a:gd name="connsiteX6" fmla="*/ 366713 w 409575"/>
                <a:gd name="connsiteY6" fmla="*/ 380048 h 495300"/>
                <a:gd name="connsiteX7" fmla="*/ 398145 w 409575"/>
                <a:gd name="connsiteY7" fmla="*/ 451485 h 495300"/>
                <a:gd name="connsiteX8" fmla="*/ 237173 w 409575"/>
                <a:gd name="connsiteY8" fmla="*/ 495300 h 495300"/>
                <a:gd name="connsiteX9" fmla="*/ 0 w 409575"/>
                <a:gd name="connsiteY9" fmla="*/ 247650 h 495300"/>
                <a:gd name="connsiteX10" fmla="*/ 304800 w 409575"/>
                <a:gd name="connsiteY10" fmla="*/ 200025 h 495300"/>
                <a:gd name="connsiteX11" fmla="*/ 206693 w 409575"/>
                <a:gd name="connsiteY11" fmla="*/ 80963 h 495300"/>
                <a:gd name="connsiteX12" fmla="*/ 105728 w 409575"/>
                <a:gd name="connsiteY12" fmla="*/ 200025 h 495300"/>
                <a:gd name="connsiteX13" fmla="*/ 304800 w 409575"/>
                <a:gd name="connsiteY13" fmla="*/ 200025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9575" h="495300">
                  <a:moveTo>
                    <a:pt x="0" y="247650"/>
                  </a:moveTo>
                  <a:cubicBezTo>
                    <a:pt x="0" y="103823"/>
                    <a:pt x="79057" y="0"/>
                    <a:pt x="207645" y="0"/>
                  </a:cubicBezTo>
                  <a:cubicBezTo>
                    <a:pt x="337185" y="0"/>
                    <a:pt x="411480" y="96203"/>
                    <a:pt x="411480" y="249555"/>
                  </a:cubicBezTo>
                  <a:lnTo>
                    <a:pt x="411480" y="274320"/>
                  </a:lnTo>
                  <a:lnTo>
                    <a:pt x="106680" y="274320"/>
                  </a:lnTo>
                  <a:cubicBezTo>
                    <a:pt x="108585" y="355283"/>
                    <a:pt x="161925" y="412433"/>
                    <a:pt x="247650" y="412433"/>
                  </a:cubicBezTo>
                  <a:cubicBezTo>
                    <a:pt x="294323" y="412433"/>
                    <a:pt x="333375" y="399098"/>
                    <a:pt x="366713" y="380048"/>
                  </a:cubicBezTo>
                  <a:lnTo>
                    <a:pt x="398145" y="451485"/>
                  </a:lnTo>
                  <a:cubicBezTo>
                    <a:pt x="352425" y="481965"/>
                    <a:pt x="293370" y="495300"/>
                    <a:pt x="237173" y="495300"/>
                  </a:cubicBezTo>
                  <a:cubicBezTo>
                    <a:pt x="71438" y="496253"/>
                    <a:pt x="0" y="378142"/>
                    <a:pt x="0" y="247650"/>
                  </a:cubicBezTo>
                  <a:moveTo>
                    <a:pt x="304800" y="200025"/>
                  </a:moveTo>
                  <a:cubicBezTo>
                    <a:pt x="302895" y="140017"/>
                    <a:pt x="273368" y="80963"/>
                    <a:pt x="206693" y="80963"/>
                  </a:cubicBezTo>
                  <a:cubicBezTo>
                    <a:pt x="143828" y="80963"/>
                    <a:pt x="106680" y="136208"/>
                    <a:pt x="105728" y="200025"/>
                  </a:cubicBezTo>
                  <a:lnTo>
                    <a:pt x="304800" y="20002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434"/>
            </a:p>
          </p:txBody>
        </p:sp>
      </p:grpSp>
      <p:sp>
        <p:nvSpPr>
          <p:cNvPr id="57" name="Titre 4">
            <a:extLst>
              <a:ext uri="{FF2B5EF4-FFF2-40B4-BE49-F238E27FC236}">
                <a16:creationId xmlns:a16="http://schemas.microsoft.com/office/drawing/2014/main" id="{049783E2-2410-468A-9AD3-6F3E4A8A82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014" y="258588"/>
            <a:ext cx="8808467" cy="253916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sur une ligne</a:t>
            </a:r>
          </a:p>
        </p:txBody>
      </p:sp>
      <p:sp>
        <p:nvSpPr>
          <p:cNvPr id="59" name="Espace réservé du texte 58">
            <a:extLst>
              <a:ext uri="{FF2B5EF4-FFF2-40B4-BE49-F238E27FC236}">
                <a16:creationId xmlns:a16="http://schemas.microsoft.com/office/drawing/2014/main" id="{60941117-3B76-4FCE-A00B-77F1578A8BB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80902" y="-67366"/>
            <a:ext cx="1378862" cy="598009"/>
          </a:xfrm>
          <a:custGeom>
            <a:avLst/>
            <a:gdLst>
              <a:gd name="connsiteX0" fmla="*/ 0 w 1730337"/>
              <a:gd name="connsiteY0" fmla="*/ 0 h 744067"/>
              <a:gd name="connsiteX1" fmla="*/ 35555 w 1730337"/>
              <a:gd name="connsiteY1" fmla="*/ 0 h 744067"/>
              <a:gd name="connsiteX2" fmla="*/ 35555 w 1730337"/>
              <a:gd name="connsiteY2" fmla="*/ 259974 h 744067"/>
              <a:gd name="connsiteX3" fmla="*/ 483181 w 1730337"/>
              <a:gd name="connsiteY3" fmla="*/ 708512 h 744067"/>
              <a:gd name="connsiteX4" fmla="*/ 1730337 w 1730337"/>
              <a:gd name="connsiteY4" fmla="*/ 708512 h 744067"/>
              <a:gd name="connsiteX5" fmla="*/ 1730337 w 1730337"/>
              <a:gd name="connsiteY5" fmla="*/ 744067 h 744067"/>
              <a:gd name="connsiteX6" fmla="*/ 484093 w 1730337"/>
              <a:gd name="connsiteY6" fmla="*/ 744067 h 744067"/>
              <a:gd name="connsiteX7" fmla="*/ 0 w 1730337"/>
              <a:gd name="connsiteY7" fmla="*/ 259974 h 744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0337" h="744067">
                <a:moveTo>
                  <a:pt x="0" y="0"/>
                </a:moveTo>
                <a:lnTo>
                  <a:pt x="35555" y="0"/>
                </a:lnTo>
                <a:lnTo>
                  <a:pt x="35555" y="259974"/>
                </a:lnTo>
                <a:cubicBezTo>
                  <a:pt x="35555" y="507034"/>
                  <a:pt x="236121" y="708512"/>
                  <a:pt x="483181" y="708512"/>
                </a:cubicBezTo>
                <a:lnTo>
                  <a:pt x="1730337" y="708512"/>
                </a:lnTo>
                <a:lnTo>
                  <a:pt x="1730337" y="744067"/>
                </a:lnTo>
                <a:lnTo>
                  <a:pt x="484093" y="744067"/>
                </a:lnTo>
                <a:cubicBezTo>
                  <a:pt x="216976" y="744067"/>
                  <a:pt x="0" y="527091"/>
                  <a:pt x="0" y="259974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639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014499" y="4979796"/>
            <a:ext cx="313055" cy="156845"/>
          </a:xfrm>
          <a:custGeom>
            <a:avLst/>
            <a:gdLst/>
            <a:ahLst/>
            <a:cxnLst/>
            <a:rect l="l" t="t" r="r" b="b"/>
            <a:pathLst>
              <a:path w="313054" h="156845">
                <a:moveTo>
                  <a:pt x="312889" y="0"/>
                </a:moveTo>
                <a:lnTo>
                  <a:pt x="0" y="0"/>
                </a:lnTo>
                <a:lnTo>
                  <a:pt x="0" y="156438"/>
                </a:lnTo>
                <a:lnTo>
                  <a:pt x="312889" y="156438"/>
                </a:lnTo>
                <a:lnTo>
                  <a:pt x="312889" y="0"/>
                </a:lnTo>
                <a:close/>
              </a:path>
            </a:pathLst>
          </a:custGeom>
          <a:solidFill>
            <a:srgbClr val="E600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14499" y="5136235"/>
            <a:ext cx="313055" cy="156845"/>
          </a:xfrm>
          <a:custGeom>
            <a:avLst/>
            <a:gdLst/>
            <a:ahLst/>
            <a:cxnLst/>
            <a:rect l="l" t="t" r="r" b="b"/>
            <a:pathLst>
              <a:path w="313054" h="156845">
                <a:moveTo>
                  <a:pt x="312889" y="0"/>
                </a:moveTo>
                <a:lnTo>
                  <a:pt x="0" y="0"/>
                </a:lnTo>
                <a:lnTo>
                  <a:pt x="0" y="156451"/>
                </a:lnTo>
                <a:lnTo>
                  <a:pt x="312889" y="156451"/>
                </a:lnTo>
                <a:lnTo>
                  <a:pt x="312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69173" y="5126723"/>
            <a:ext cx="203835" cy="19050"/>
          </a:xfrm>
          <a:custGeom>
            <a:avLst/>
            <a:gdLst/>
            <a:ahLst/>
            <a:cxnLst/>
            <a:rect l="l" t="t" r="r" b="b"/>
            <a:pathLst>
              <a:path w="203834" h="19050">
                <a:moveTo>
                  <a:pt x="203555" y="0"/>
                </a:moveTo>
                <a:lnTo>
                  <a:pt x="0" y="0"/>
                </a:lnTo>
                <a:lnTo>
                  <a:pt x="0" y="19024"/>
                </a:lnTo>
                <a:lnTo>
                  <a:pt x="203555" y="19024"/>
                </a:lnTo>
                <a:lnTo>
                  <a:pt x="2035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21257" y="5003774"/>
            <a:ext cx="438322" cy="13246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421255" y="5186374"/>
            <a:ext cx="758825" cy="107950"/>
          </a:xfrm>
          <a:custGeom>
            <a:avLst/>
            <a:gdLst/>
            <a:ahLst/>
            <a:cxnLst/>
            <a:rect l="l" t="t" r="r" b="b"/>
            <a:pathLst>
              <a:path w="758825" h="107950">
                <a:moveTo>
                  <a:pt x="91478" y="106324"/>
                </a:moveTo>
                <a:lnTo>
                  <a:pt x="81178" y="80200"/>
                </a:lnTo>
                <a:lnTo>
                  <a:pt x="75933" y="66916"/>
                </a:lnTo>
                <a:lnTo>
                  <a:pt x="60337" y="27355"/>
                </a:lnTo>
                <a:lnTo>
                  <a:pt x="59169" y="24396"/>
                </a:lnTo>
                <a:lnTo>
                  <a:pt x="59169" y="66916"/>
                </a:lnTo>
                <a:lnTo>
                  <a:pt x="31216" y="66916"/>
                </a:lnTo>
                <a:lnTo>
                  <a:pt x="39700" y="43738"/>
                </a:lnTo>
                <a:lnTo>
                  <a:pt x="42684" y="35394"/>
                </a:lnTo>
                <a:lnTo>
                  <a:pt x="44234" y="30759"/>
                </a:lnTo>
                <a:lnTo>
                  <a:pt x="45262" y="27355"/>
                </a:lnTo>
                <a:lnTo>
                  <a:pt x="45580" y="27355"/>
                </a:lnTo>
                <a:lnTo>
                  <a:pt x="46697" y="30911"/>
                </a:lnTo>
                <a:lnTo>
                  <a:pt x="48094" y="35547"/>
                </a:lnTo>
                <a:lnTo>
                  <a:pt x="59169" y="66916"/>
                </a:lnTo>
                <a:lnTo>
                  <a:pt x="59169" y="24396"/>
                </a:lnTo>
                <a:lnTo>
                  <a:pt x="51142" y="4025"/>
                </a:lnTo>
                <a:lnTo>
                  <a:pt x="39090" y="4025"/>
                </a:lnTo>
                <a:lnTo>
                  <a:pt x="0" y="106324"/>
                </a:lnTo>
                <a:lnTo>
                  <a:pt x="16675" y="106324"/>
                </a:lnTo>
                <a:lnTo>
                  <a:pt x="26416" y="80200"/>
                </a:lnTo>
                <a:lnTo>
                  <a:pt x="64274" y="80200"/>
                </a:lnTo>
                <a:lnTo>
                  <a:pt x="74168" y="106324"/>
                </a:lnTo>
                <a:lnTo>
                  <a:pt x="91478" y="106324"/>
                </a:lnTo>
                <a:close/>
              </a:path>
              <a:path w="758825" h="107950">
                <a:moveTo>
                  <a:pt x="165341" y="106324"/>
                </a:moveTo>
                <a:lnTo>
                  <a:pt x="164261" y="102463"/>
                </a:lnTo>
                <a:lnTo>
                  <a:pt x="163944" y="96113"/>
                </a:lnTo>
                <a:lnTo>
                  <a:pt x="163944" y="33223"/>
                </a:lnTo>
                <a:lnTo>
                  <a:pt x="147878" y="33223"/>
                </a:lnTo>
                <a:lnTo>
                  <a:pt x="147878" y="86220"/>
                </a:lnTo>
                <a:lnTo>
                  <a:pt x="144322" y="90411"/>
                </a:lnTo>
                <a:lnTo>
                  <a:pt x="137985" y="93954"/>
                </a:lnTo>
                <a:lnTo>
                  <a:pt x="125323" y="93954"/>
                </a:lnTo>
                <a:lnTo>
                  <a:pt x="121602" y="91630"/>
                </a:lnTo>
                <a:lnTo>
                  <a:pt x="118668" y="84226"/>
                </a:lnTo>
                <a:lnTo>
                  <a:pt x="118364" y="81127"/>
                </a:lnTo>
                <a:lnTo>
                  <a:pt x="118364" y="33223"/>
                </a:lnTo>
                <a:lnTo>
                  <a:pt x="102285" y="33223"/>
                </a:lnTo>
                <a:lnTo>
                  <a:pt x="102285" y="85610"/>
                </a:lnTo>
                <a:lnTo>
                  <a:pt x="102908" y="89776"/>
                </a:lnTo>
                <a:lnTo>
                  <a:pt x="125628" y="107873"/>
                </a:lnTo>
                <a:lnTo>
                  <a:pt x="135204" y="107873"/>
                </a:lnTo>
                <a:lnTo>
                  <a:pt x="142925" y="103682"/>
                </a:lnTo>
                <a:lnTo>
                  <a:pt x="148805" y="98437"/>
                </a:lnTo>
                <a:lnTo>
                  <a:pt x="151434" y="106324"/>
                </a:lnTo>
                <a:lnTo>
                  <a:pt x="165341" y="106324"/>
                </a:lnTo>
                <a:close/>
              </a:path>
              <a:path w="758825" h="107950">
                <a:moveTo>
                  <a:pt x="229781" y="102146"/>
                </a:moveTo>
                <a:lnTo>
                  <a:pt x="224688" y="91008"/>
                </a:lnTo>
                <a:lnTo>
                  <a:pt x="221742" y="93027"/>
                </a:lnTo>
                <a:lnTo>
                  <a:pt x="217728" y="94729"/>
                </a:lnTo>
                <a:lnTo>
                  <a:pt x="208457" y="94729"/>
                </a:lnTo>
                <a:lnTo>
                  <a:pt x="205981" y="92100"/>
                </a:lnTo>
                <a:lnTo>
                  <a:pt x="205981" y="45885"/>
                </a:lnTo>
                <a:lnTo>
                  <a:pt x="223913" y="45885"/>
                </a:lnTo>
                <a:lnTo>
                  <a:pt x="227926" y="33223"/>
                </a:lnTo>
                <a:lnTo>
                  <a:pt x="205981" y="33223"/>
                </a:lnTo>
                <a:lnTo>
                  <a:pt x="205981" y="11430"/>
                </a:lnTo>
                <a:lnTo>
                  <a:pt x="189915" y="16370"/>
                </a:lnTo>
                <a:lnTo>
                  <a:pt x="189915" y="33223"/>
                </a:lnTo>
                <a:lnTo>
                  <a:pt x="177088" y="33223"/>
                </a:lnTo>
                <a:lnTo>
                  <a:pt x="177088" y="45885"/>
                </a:lnTo>
                <a:lnTo>
                  <a:pt x="189915" y="45885"/>
                </a:lnTo>
                <a:lnTo>
                  <a:pt x="189915" y="89001"/>
                </a:lnTo>
                <a:lnTo>
                  <a:pt x="191236" y="96977"/>
                </a:lnTo>
                <a:lnTo>
                  <a:pt x="195072" y="102895"/>
                </a:lnTo>
                <a:lnTo>
                  <a:pt x="201193" y="106591"/>
                </a:lnTo>
                <a:lnTo>
                  <a:pt x="209384" y="107861"/>
                </a:lnTo>
                <a:lnTo>
                  <a:pt x="216649" y="107861"/>
                </a:lnTo>
                <a:lnTo>
                  <a:pt x="224688" y="105689"/>
                </a:lnTo>
                <a:lnTo>
                  <a:pt x="229781" y="102146"/>
                </a:lnTo>
                <a:close/>
              </a:path>
              <a:path w="758825" h="107950">
                <a:moveTo>
                  <a:pt x="308737" y="69532"/>
                </a:moveTo>
                <a:lnTo>
                  <a:pt x="306184" y="54381"/>
                </a:lnTo>
                <a:lnTo>
                  <a:pt x="300291" y="44500"/>
                </a:lnTo>
                <a:lnTo>
                  <a:pt x="298958" y="42278"/>
                </a:lnTo>
                <a:lnTo>
                  <a:pt x="292201" y="37452"/>
                </a:lnTo>
                <a:lnTo>
                  <a:pt x="292201" y="69532"/>
                </a:lnTo>
                <a:lnTo>
                  <a:pt x="290944" y="79667"/>
                </a:lnTo>
                <a:lnTo>
                  <a:pt x="287274" y="87642"/>
                </a:lnTo>
                <a:lnTo>
                  <a:pt x="281317" y="92862"/>
                </a:lnTo>
                <a:lnTo>
                  <a:pt x="273189" y="94729"/>
                </a:lnTo>
                <a:lnTo>
                  <a:pt x="265049" y="92862"/>
                </a:lnTo>
                <a:lnTo>
                  <a:pt x="259029" y="87642"/>
                </a:lnTo>
                <a:lnTo>
                  <a:pt x="255308" y="79667"/>
                </a:lnTo>
                <a:lnTo>
                  <a:pt x="254025" y="69532"/>
                </a:lnTo>
                <a:lnTo>
                  <a:pt x="255308" y="59499"/>
                </a:lnTo>
                <a:lnTo>
                  <a:pt x="259029" y="51574"/>
                </a:lnTo>
                <a:lnTo>
                  <a:pt x="265049" y="46367"/>
                </a:lnTo>
                <a:lnTo>
                  <a:pt x="273189" y="44500"/>
                </a:lnTo>
                <a:lnTo>
                  <a:pt x="281317" y="46367"/>
                </a:lnTo>
                <a:lnTo>
                  <a:pt x="287274" y="51574"/>
                </a:lnTo>
                <a:lnTo>
                  <a:pt x="290944" y="59499"/>
                </a:lnTo>
                <a:lnTo>
                  <a:pt x="292201" y="69532"/>
                </a:lnTo>
                <a:lnTo>
                  <a:pt x="292201" y="37452"/>
                </a:lnTo>
                <a:lnTo>
                  <a:pt x="287743" y="34264"/>
                </a:lnTo>
                <a:lnTo>
                  <a:pt x="273189" y="31356"/>
                </a:lnTo>
                <a:lnTo>
                  <a:pt x="258559" y="34264"/>
                </a:lnTo>
                <a:lnTo>
                  <a:pt x="247294" y="42278"/>
                </a:lnTo>
                <a:lnTo>
                  <a:pt x="240055" y="54381"/>
                </a:lnTo>
                <a:lnTo>
                  <a:pt x="237490" y="69532"/>
                </a:lnTo>
                <a:lnTo>
                  <a:pt x="240068" y="84721"/>
                </a:lnTo>
                <a:lnTo>
                  <a:pt x="247345" y="96875"/>
                </a:lnTo>
                <a:lnTo>
                  <a:pt x="258622" y="104940"/>
                </a:lnTo>
                <a:lnTo>
                  <a:pt x="273189" y="107861"/>
                </a:lnTo>
                <a:lnTo>
                  <a:pt x="287743" y="104940"/>
                </a:lnTo>
                <a:lnTo>
                  <a:pt x="298958" y="96875"/>
                </a:lnTo>
                <a:lnTo>
                  <a:pt x="300228" y="94729"/>
                </a:lnTo>
                <a:lnTo>
                  <a:pt x="306184" y="84721"/>
                </a:lnTo>
                <a:lnTo>
                  <a:pt x="308737" y="69532"/>
                </a:lnTo>
                <a:close/>
              </a:path>
              <a:path w="758825" h="107950">
                <a:moveTo>
                  <a:pt x="432663" y="57632"/>
                </a:moveTo>
                <a:lnTo>
                  <a:pt x="430771" y="45516"/>
                </a:lnTo>
                <a:lnTo>
                  <a:pt x="425691" y="37376"/>
                </a:lnTo>
                <a:lnTo>
                  <a:pt x="418261" y="32804"/>
                </a:lnTo>
                <a:lnTo>
                  <a:pt x="409346" y="31369"/>
                </a:lnTo>
                <a:lnTo>
                  <a:pt x="402844" y="32143"/>
                </a:lnTo>
                <a:lnTo>
                  <a:pt x="396163" y="34391"/>
                </a:lnTo>
                <a:lnTo>
                  <a:pt x="389432" y="38074"/>
                </a:lnTo>
                <a:lnTo>
                  <a:pt x="382765" y="43103"/>
                </a:lnTo>
                <a:lnTo>
                  <a:pt x="379209" y="35382"/>
                </a:lnTo>
                <a:lnTo>
                  <a:pt x="372262" y="31369"/>
                </a:lnTo>
                <a:lnTo>
                  <a:pt x="363601" y="31369"/>
                </a:lnTo>
                <a:lnTo>
                  <a:pt x="356908" y="32169"/>
                </a:lnTo>
                <a:lnTo>
                  <a:pt x="350520" y="34366"/>
                </a:lnTo>
                <a:lnTo>
                  <a:pt x="344449" y="37693"/>
                </a:lnTo>
                <a:lnTo>
                  <a:pt x="338721" y="41871"/>
                </a:lnTo>
                <a:lnTo>
                  <a:pt x="337019" y="33223"/>
                </a:lnTo>
                <a:lnTo>
                  <a:pt x="323583" y="33223"/>
                </a:lnTo>
                <a:lnTo>
                  <a:pt x="323583" y="106311"/>
                </a:lnTo>
                <a:lnTo>
                  <a:pt x="339648" y="106311"/>
                </a:lnTo>
                <a:lnTo>
                  <a:pt x="339648" y="53924"/>
                </a:lnTo>
                <a:lnTo>
                  <a:pt x="345363" y="49149"/>
                </a:lnTo>
                <a:lnTo>
                  <a:pt x="352018" y="45440"/>
                </a:lnTo>
                <a:lnTo>
                  <a:pt x="368236" y="45440"/>
                </a:lnTo>
                <a:lnTo>
                  <a:pt x="370090" y="52997"/>
                </a:lnTo>
                <a:lnTo>
                  <a:pt x="370090" y="106311"/>
                </a:lnTo>
                <a:lnTo>
                  <a:pt x="386168" y="106311"/>
                </a:lnTo>
                <a:lnTo>
                  <a:pt x="386168" y="57340"/>
                </a:lnTo>
                <a:lnTo>
                  <a:pt x="386016" y="53924"/>
                </a:lnTo>
                <a:lnTo>
                  <a:pt x="391883" y="49149"/>
                </a:lnTo>
                <a:lnTo>
                  <a:pt x="398513" y="45440"/>
                </a:lnTo>
                <a:lnTo>
                  <a:pt x="414756" y="45440"/>
                </a:lnTo>
                <a:lnTo>
                  <a:pt x="416610" y="52844"/>
                </a:lnTo>
                <a:lnTo>
                  <a:pt x="416610" y="106311"/>
                </a:lnTo>
                <a:lnTo>
                  <a:pt x="432663" y="106311"/>
                </a:lnTo>
                <a:lnTo>
                  <a:pt x="432663" y="57632"/>
                </a:lnTo>
                <a:close/>
              </a:path>
              <a:path w="758825" h="107950">
                <a:moveTo>
                  <a:pt x="518439" y="69532"/>
                </a:moveTo>
                <a:lnTo>
                  <a:pt x="515886" y="54381"/>
                </a:lnTo>
                <a:lnTo>
                  <a:pt x="509993" y="44500"/>
                </a:lnTo>
                <a:lnTo>
                  <a:pt x="508660" y="42278"/>
                </a:lnTo>
                <a:lnTo>
                  <a:pt x="501904" y="37452"/>
                </a:lnTo>
                <a:lnTo>
                  <a:pt x="501904" y="69532"/>
                </a:lnTo>
                <a:lnTo>
                  <a:pt x="500646" y="79667"/>
                </a:lnTo>
                <a:lnTo>
                  <a:pt x="496976" y="87642"/>
                </a:lnTo>
                <a:lnTo>
                  <a:pt x="491007" y="92862"/>
                </a:lnTo>
                <a:lnTo>
                  <a:pt x="482892" y="94729"/>
                </a:lnTo>
                <a:lnTo>
                  <a:pt x="474751" y="92862"/>
                </a:lnTo>
                <a:lnTo>
                  <a:pt x="468731" y="87642"/>
                </a:lnTo>
                <a:lnTo>
                  <a:pt x="465010" y="79667"/>
                </a:lnTo>
                <a:lnTo>
                  <a:pt x="463727" y="69532"/>
                </a:lnTo>
                <a:lnTo>
                  <a:pt x="465010" y="59499"/>
                </a:lnTo>
                <a:lnTo>
                  <a:pt x="468731" y="51574"/>
                </a:lnTo>
                <a:lnTo>
                  <a:pt x="474751" y="46367"/>
                </a:lnTo>
                <a:lnTo>
                  <a:pt x="482892" y="44500"/>
                </a:lnTo>
                <a:lnTo>
                  <a:pt x="491007" y="46367"/>
                </a:lnTo>
                <a:lnTo>
                  <a:pt x="496976" y="51574"/>
                </a:lnTo>
                <a:lnTo>
                  <a:pt x="500646" y="59499"/>
                </a:lnTo>
                <a:lnTo>
                  <a:pt x="501904" y="69532"/>
                </a:lnTo>
                <a:lnTo>
                  <a:pt x="501904" y="37452"/>
                </a:lnTo>
                <a:lnTo>
                  <a:pt x="497446" y="34264"/>
                </a:lnTo>
                <a:lnTo>
                  <a:pt x="482892" y="31356"/>
                </a:lnTo>
                <a:lnTo>
                  <a:pt x="468249" y="34264"/>
                </a:lnTo>
                <a:lnTo>
                  <a:pt x="456984" y="42278"/>
                </a:lnTo>
                <a:lnTo>
                  <a:pt x="449757" y="54381"/>
                </a:lnTo>
                <a:lnTo>
                  <a:pt x="447192" y="69532"/>
                </a:lnTo>
                <a:lnTo>
                  <a:pt x="449770" y="84721"/>
                </a:lnTo>
                <a:lnTo>
                  <a:pt x="457047" y="96875"/>
                </a:lnTo>
                <a:lnTo>
                  <a:pt x="468325" y="104940"/>
                </a:lnTo>
                <a:lnTo>
                  <a:pt x="482892" y="107861"/>
                </a:lnTo>
                <a:lnTo>
                  <a:pt x="497446" y="104940"/>
                </a:lnTo>
                <a:lnTo>
                  <a:pt x="508660" y="96875"/>
                </a:lnTo>
                <a:lnTo>
                  <a:pt x="509930" y="94729"/>
                </a:lnTo>
                <a:lnTo>
                  <a:pt x="515886" y="84721"/>
                </a:lnTo>
                <a:lnTo>
                  <a:pt x="518439" y="69532"/>
                </a:lnTo>
                <a:close/>
              </a:path>
              <a:path w="758825" h="107950">
                <a:moveTo>
                  <a:pt x="579628" y="102146"/>
                </a:moveTo>
                <a:lnTo>
                  <a:pt x="574548" y="91008"/>
                </a:lnTo>
                <a:lnTo>
                  <a:pt x="571588" y="93027"/>
                </a:lnTo>
                <a:lnTo>
                  <a:pt x="567575" y="94729"/>
                </a:lnTo>
                <a:lnTo>
                  <a:pt x="558304" y="94729"/>
                </a:lnTo>
                <a:lnTo>
                  <a:pt x="555828" y="92100"/>
                </a:lnTo>
                <a:lnTo>
                  <a:pt x="555828" y="45885"/>
                </a:lnTo>
                <a:lnTo>
                  <a:pt x="573760" y="45885"/>
                </a:lnTo>
                <a:lnTo>
                  <a:pt x="577773" y="33223"/>
                </a:lnTo>
                <a:lnTo>
                  <a:pt x="555828" y="33223"/>
                </a:lnTo>
                <a:lnTo>
                  <a:pt x="555828" y="11430"/>
                </a:lnTo>
                <a:lnTo>
                  <a:pt x="539762" y="16370"/>
                </a:lnTo>
                <a:lnTo>
                  <a:pt x="539762" y="33223"/>
                </a:lnTo>
                <a:lnTo>
                  <a:pt x="526935" y="33223"/>
                </a:lnTo>
                <a:lnTo>
                  <a:pt x="526935" y="45885"/>
                </a:lnTo>
                <a:lnTo>
                  <a:pt x="539762" y="45885"/>
                </a:lnTo>
                <a:lnTo>
                  <a:pt x="539762" y="89001"/>
                </a:lnTo>
                <a:lnTo>
                  <a:pt x="541096" y="96977"/>
                </a:lnTo>
                <a:lnTo>
                  <a:pt x="544931" y="102895"/>
                </a:lnTo>
                <a:lnTo>
                  <a:pt x="551053" y="106591"/>
                </a:lnTo>
                <a:lnTo>
                  <a:pt x="559231" y="107861"/>
                </a:lnTo>
                <a:lnTo>
                  <a:pt x="566496" y="107861"/>
                </a:lnTo>
                <a:lnTo>
                  <a:pt x="574548" y="105689"/>
                </a:lnTo>
                <a:lnTo>
                  <a:pt x="579628" y="102146"/>
                </a:lnTo>
                <a:close/>
              </a:path>
              <a:path w="758825" h="107950">
                <a:moveTo>
                  <a:pt x="607910" y="33223"/>
                </a:moveTo>
                <a:lnTo>
                  <a:pt x="591832" y="33223"/>
                </a:lnTo>
                <a:lnTo>
                  <a:pt x="591832" y="106311"/>
                </a:lnTo>
                <a:lnTo>
                  <a:pt x="607910" y="106311"/>
                </a:lnTo>
                <a:lnTo>
                  <a:pt x="607910" y="33223"/>
                </a:lnTo>
                <a:close/>
              </a:path>
              <a:path w="758825" h="107950">
                <a:moveTo>
                  <a:pt x="609930" y="4165"/>
                </a:moveTo>
                <a:lnTo>
                  <a:pt x="605739" y="0"/>
                </a:lnTo>
                <a:lnTo>
                  <a:pt x="594004" y="0"/>
                </a:lnTo>
                <a:lnTo>
                  <a:pt x="589826" y="4318"/>
                </a:lnTo>
                <a:lnTo>
                  <a:pt x="589826" y="15443"/>
                </a:lnTo>
                <a:lnTo>
                  <a:pt x="594004" y="19773"/>
                </a:lnTo>
                <a:lnTo>
                  <a:pt x="605586" y="19773"/>
                </a:lnTo>
                <a:lnTo>
                  <a:pt x="609930" y="15443"/>
                </a:lnTo>
                <a:lnTo>
                  <a:pt x="609930" y="4165"/>
                </a:lnTo>
                <a:close/>
              </a:path>
              <a:path w="758825" h="107950">
                <a:moveTo>
                  <a:pt x="689965" y="33223"/>
                </a:moveTo>
                <a:lnTo>
                  <a:pt x="673569" y="33223"/>
                </a:lnTo>
                <a:lnTo>
                  <a:pt x="654888" y="85915"/>
                </a:lnTo>
                <a:lnTo>
                  <a:pt x="654596" y="85915"/>
                </a:lnTo>
                <a:lnTo>
                  <a:pt x="635419" y="33223"/>
                </a:lnTo>
                <a:lnTo>
                  <a:pt x="619036" y="33223"/>
                </a:lnTo>
                <a:lnTo>
                  <a:pt x="648398" y="106781"/>
                </a:lnTo>
                <a:lnTo>
                  <a:pt x="660742" y="106781"/>
                </a:lnTo>
                <a:lnTo>
                  <a:pt x="689965" y="33223"/>
                </a:lnTo>
                <a:close/>
              </a:path>
              <a:path w="758825" h="107950">
                <a:moveTo>
                  <a:pt x="758736" y="73710"/>
                </a:moveTo>
                <a:lnTo>
                  <a:pt x="742353" y="35369"/>
                </a:lnTo>
                <a:lnTo>
                  <a:pt x="742353" y="62268"/>
                </a:lnTo>
                <a:lnTo>
                  <a:pt x="711593" y="62268"/>
                </a:lnTo>
                <a:lnTo>
                  <a:pt x="711758" y="52387"/>
                </a:lnTo>
                <a:lnTo>
                  <a:pt x="717473" y="43878"/>
                </a:lnTo>
                <a:lnTo>
                  <a:pt x="737565" y="43878"/>
                </a:lnTo>
                <a:lnTo>
                  <a:pt x="742048" y="52997"/>
                </a:lnTo>
                <a:lnTo>
                  <a:pt x="742353" y="62268"/>
                </a:lnTo>
                <a:lnTo>
                  <a:pt x="742353" y="35369"/>
                </a:lnTo>
                <a:lnTo>
                  <a:pt x="740676" y="34061"/>
                </a:lnTo>
                <a:lnTo>
                  <a:pt x="727367" y="31369"/>
                </a:lnTo>
                <a:lnTo>
                  <a:pt x="714019" y="34226"/>
                </a:lnTo>
                <a:lnTo>
                  <a:pt x="703948" y="42164"/>
                </a:lnTo>
                <a:lnTo>
                  <a:pt x="697598" y="54254"/>
                </a:lnTo>
                <a:lnTo>
                  <a:pt x="695375" y="69532"/>
                </a:lnTo>
                <a:lnTo>
                  <a:pt x="697496" y="84061"/>
                </a:lnTo>
                <a:lnTo>
                  <a:pt x="704049" y="96291"/>
                </a:lnTo>
                <a:lnTo>
                  <a:pt x="715391" y="104724"/>
                </a:lnTo>
                <a:lnTo>
                  <a:pt x="731837" y="107861"/>
                </a:lnTo>
                <a:lnTo>
                  <a:pt x="738390" y="107454"/>
                </a:lnTo>
                <a:lnTo>
                  <a:pt x="744867" y="106197"/>
                </a:lnTo>
                <a:lnTo>
                  <a:pt x="751052" y="104076"/>
                </a:lnTo>
                <a:lnTo>
                  <a:pt x="756716" y="101053"/>
                </a:lnTo>
                <a:lnTo>
                  <a:pt x="754087" y="95034"/>
                </a:lnTo>
                <a:lnTo>
                  <a:pt x="751916" y="90081"/>
                </a:lnTo>
                <a:lnTo>
                  <a:pt x="746683" y="93027"/>
                </a:lnTo>
                <a:lnTo>
                  <a:pt x="740791" y="95034"/>
                </a:lnTo>
                <a:lnTo>
                  <a:pt x="733539" y="95034"/>
                </a:lnTo>
                <a:lnTo>
                  <a:pt x="724573" y="93472"/>
                </a:lnTo>
                <a:lnTo>
                  <a:pt x="717791" y="89065"/>
                </a:lnTo>
                <a:lnTo>
                  <a:pt x="713422" y="82321"/>
                </a:lnTo>
                <a:lnTo>
                  <a:pt x="711758" y="73710"/>
                </a:lnTo>
                <a:lnTo>
                  <a:pt x="758736" y="737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313028"/>
            <a:ext cx="8667249" cy="282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rgbClr val="050A7E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7204" y="2536342"/>
            <a:ext cx="6739255" cy="2160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7300" y="5187837"/>
            <a:ext cx="2304415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231F20"/>
                </a:solidFill>
                <a:latin typeface="Source Sans Pro Light"/>
                <a:cs typeface="Source Sans Pro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/>
              <a:t>ALD</a:t>
            </a:r>
            <a:r>
              <a:rPr spc="-10" dirty="0"/>
              <a:t> </a:t>
            </a:r>
            <a:r>
              <a:rPr spc="-5" dirty="0"/>
              <a:t>Automotive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Conducimos</a:t>
            </a:r>
            <a:r>
              <a:rPr spc="-5" dirty="0"/>
              <a:t> </a:t>
            </a:r>
            <a:r>
              <a:rPr dirty="0"/>
              <a:t>tu</a:t>
            </a:r>
            <a:r>
              <a:rPr spc="-5" dirty="0"/>
              <a:t> </a:t>
            </a:r>
            <a:r>
              <a:rPr spc="-10" dirty="0"/>
              <a:t>flota</a:t>
            </a:r>
            <a:r>
              <a:rPr spc="-5" dirty="0"/>
              <a:t> </a:t>
            </a:r>
            <a:r>
              <a:rPr dirty="0"/>
              <a:t>|</a:t>
            </a:r>
            <a:r>
              <a:rPr spc="-5" dirty="0"/>
              <a:t> </a:t>
            </a:r>
            <a:r>
              <a:rPr dirty="0"/>
              <a:t>202</a:t>
            </a:r>
            <a:r>
              <a:rPr lang="es-ES" dirty="0"/>
              <a:t>2</a:t>
            </a:r>
            <a:r>
              <a:rPr spc="-5" dirty="0"/>
              <a:t> </a:t>
            </a:r>
            <a:r>
              <a:rPr dirty="0"/>
              <a:t>|</a:t>
            </a:r>
            <a:r>
              <a:rPr spc="145" dirty="0"/>
              <a:t> </a:t>
            </a:r>
            <a:fld id="{81D60167-4931-47E6-BA6A-407CBD079E47}" type="slidenum">
              <a:rPr b="1" dirty="0">
                <a:latin typeface="Source Sans Pro"/>
                <a:cs typeface="Source Sans Pro"/>
              </a:rPr>
              <a:t>‹Nº›</a:t>
            </a:fld>
            <a:endParaRPr b="1" dirty="0">
              <a:latin typeface="Source Sans Pro"/>
              <a:cs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7161923" y="4402924"/>
            <a:ext cx="565150" cy="565150"/>
          </a:xfrm>
          <a:custGeom>
            <a:avLst/>
            <a:gdLst/>
            <a:ahLst/>
            <a:cxnLst/>
            <a:rect l="l" t="t" r="r" b="b"/>
            <a:pathLst>
              <a:path w="565150" h="565150">
                <a:moveTo>
                  <a:pt x="565073" y="0"/>
                </a:moveTo>
                <a:lnTo>
                  <a:pt x="0" y="0"/>
                </a:lnTo>
                <a:lnTo>
                  <a:pt x="0" y="565073"/>
                </a:lnTo>
                <a:lnTo>
                  <a:pt x="565073" y="565073"/>
                </a:lnTo>
                <a:lnTo>
                  <a:pt x="5650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75360" y="4416374"/>
            <a:ext cx="538480" cy="269240"/>
          </a:xfrm>
          <a:custGeom>
            <a:avLst/>
            <a:gdLst/>
            <a:ahLst/>
            <a:cxnLst/>
            <a:rect l="l" t="t" r="r" b="b"/>
            <a:pathLst>
              <a:path w="538479" h="269239">
                <a:moveTo>
                  <a:pt x="538175" y="0"/>
                </a:moveTo>
                <a:lnTo>
                  <a:pt x="0" y="0"/>
                </a:lnTo>
                <a:lnTo>
                  <a:pt x="0" y="269074"/>
                </a:lnTo>
                <a:lnTo>
                  <a:pt x="538175" y="269074"/>
                </a:lnTo>
                <a:lnTo>
                  <a:pt x="538175" y="0"/>
                </a:lnTo>
                <a:close/>
              </a:path>
            </a:pathLst>
          </a:custGeom>
          <a:solidFill>
            <a:srgbClr val="E600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75360" y="4685448"/>
            <a:ext cx="538480" cy="269240"/>
          </a:xfrm>
          <a:custGeom>
            <a:avLst/>
            <a:gdLst/>
            <a:ahLst/>
            <a:cxnLst/>
            <a:rect l="l" t="t" r="r" b="b"/>
            <a:pathLst>
              <a:path w="538479" h="269239">
                <a:moveTo>
                  <a:pt x="538175" y="0"/>
                </a:moveTo>
                <a:lnTo>
                  <a:pt x="0" y="0"/>
                </a:lnTo>
                <a:lnTo>
                  <a:pt x="0" y="269100"/>
                </a:lnTo>
                <a:lnTo>
                  <a:pt x="538175" y="269100"/>
                </a:lnTo>
                <a:lnTo>
                  <a:pt x="5381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69404" y="4457623"/>
            <a:ext cx="1094740" cy="244475"/>
          </a:xfrm>
          <a:custGeom>
            <a:avLst/>
            <a:gdLst/>
            <a:ahLst/>
            <a:cxnLst/>
            <a:rect l="l" t="t" r="r" b="b"/>
            <a:pathLst>
              <a:path w="1094740" h="244475">
                <a:moveTo>
                  <a:pt x="350113" y="211467"/>
                </a:moveTo>
                <a:lnTo>
                  <a:pt x="0" y="211467"/>
                </a:lnTo>
                <a:lnTo>
                  <a:pt x="0" y="244182"/>
                </a:lnTo>
                <a:lnTo>
                  <a:pt x="350113" y="244182"/>
                </a:lnTo>
                <a:lnTo>
                  <a:pt x="350113" y="211467"/>
                </a:lnTo>
                <a:close/>
              </a:path>
              <a:path w="1094740" h="244475">
                <a:moveTo>
                  <a:pt x="871918" y="227825"/>
                </a:moveTo>
                <a:lnTo>
                  <a:pt x="844956" y="172542"/>
                </a:lnTo>
                <a:lnTo>
                  <a:pt x="826871" y="135470"/>
                </a:lnTo>
                <a:lnTo>
                  <a:pt x="782624" y="44805"/>
                </a:lnTo>
                <a:lnTo>
                  <a:pt x="782624" y="135470"/>
                </a:lnTo>
                <a:lnTo>
                  <a:pt x="694842" y="135470"/>
                </a:lnTo>
                <a:lnTo>
                  <a:pt x="738898" y="43154"/>
                </a:lnTo>
                <a:lnTo>
                  <a:pt x="782624" y="135470"/>
                </a:lnTo>
                <a:lnTo>
                  <a:pt x="782624" y="44805"/>
                </a:lnTo>
                <a:lnTo>
                  <a:pt x="781824" y="43154"/>
                </a:lnTo>
                <a:lnTo>
                  <a:pt x="760768" y="0"/>
                </a:lnTo>
                <a:lnTo>
                  <a:pt x="716419" y="0"/>
                </a:lnTo>
                <a:lnTo>
                  <a:pt x="605548" y="227825"/>
                </a:lnTo>
                <a:lnTo>
                  <a:pt x="651103" y="227825"/>
                </a:lnTo>
                <a:lnTo>
                  <a:pt x="677227" y="172542"/>
                </a:lnTo>
                <a:lnTo>
                  <a:pt x="800265" y="172542"/>
                </a:lnTo>
                <a:lnTo>
                  <a:pt x="826363" y="227825"/>
                </a:lnTo>
                <a:lnTo>
                  <a:pt x="871918" y="227825"/>
                </a:lnTo>
                <a:close/>
              </a:path>
              <a:path w="1094740" h="244475">
                <a:moveTo>
                  <a:pt x="1094295" y="189725"/>
                </a:moveTo>
                <a:lnTo>
                  <a:pt x="942111" y="189725"/>
                </a:lnTo>
                <a:lnTo>
                  <a:pt x="942111" y="495"/>
                </a:lnTo>
                <a:lnTo>
                  <a:pt x="899883" y="495"/>
                </a:lnTo>
                <a:lnTo>
                  <a:pt x="899883" y="189725"/>
                </a:lnTo>
                <a:lnTo>
                  <a:pt x="899883" y="227825"/>
                </a:lnTo>
                <a:lnTo>
                  <a:pt x="1094295" y="227825"/>
                </a:lnTo>
                <a:lnTo>
                  <a:pt x="1094295" y="1897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1033" y="4457626"/>
            <a:ext cx="237832" cy="2278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74966" y="4778593"/>
            <a:ext cx="284387" cy="17861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79568" y="4791351"/>
            <a:ext cx="226453" cy="16586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31530" y="4825631"/>
            <a:ext cx="187629" cy="128904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8644141" y="4771681"/>
            <a:ext cx="535940" cy="186055"/>
          </a:xfrm>
          <a:custGeom>
            <a:avLst/>
            <a:gdLst/>
            <a:ahLst/>
            <a:cxnLst/>
            <a:rect l="l" t="t" r="r" b="b"/>
            <a:pathLst>
              <a:path w="535940" h="186054">
                <a:moveTo>
                  <a:pt x="122555" y="119608"/>
                </a:moveTo>
                <a:lnTo>
                  <a:pt x="118160" y="93535"/>
                </a:lnTo>
                <a:lnTo>
                  <a:pt x="108026" y="76555"/>
                </a:lnTo>
                <a:lnTo>
                  <a:pt x="105740" y="72720"/>
                </a:lnTo>
                <a:lnTo>
                  <a:pt x="94107" y="64414"/>
                </a:lnTo>
                <a:lnTo>
                  <a:pt x="94107" y="119608"/>
                </a:lnTo>
                <a:lnTo>
                  <a:pt x="91948" y="137033"/>
                </a:lnTo>
                <a:lnTo>
                  <a:pt x="85636" y="150736"/>
                </a:lnTo>
                <a:lnTo>
                  <a:pt x="75374" y="159715"/>
                </a:lnTo>
                <a:lnTo>
                  <a:pt x="61404" y="162941"/>
                </a:lnTo>
                <a:lnTo>
                  <a:pt x="47396" y="159715"/>
                </a:lnTo>
                <a:lnTo>
                  <a:pt x="37058" y="150736"/>
                </a:lnTo>
                <a:lnTo>
                  <a:pt x="30645" y="137033"/>
                </a:lnTo>
                <a:lnTo>
                  <a:pt x="28448" y="119608"/>
                </a:lnTo>
                <a:lnTo>
                  <a:pt x="30645" y="102336"/>
                </a:lnTo>
                <a:lnTo>
                  <a:pt x="37058" y="88709"/>
                </a:lnTo>
                <a:lnTo>
                  <a:pt x="47396" y="79768"/>
                </a:lnTo>
                <a:lnTo>
                  <a:pt x="61404" y="76555"/>
                </a:lnTo>
                <a:lnTo>
                  <a:pt x="75374" y="79768"/>
                </a:lnTo>
                <a:lnTo>
                  <a:pt x="85636" y="88709"/>
                </a:lnTo>
                <a:lnTo>
                  <a:pt x="91948" y="102336"/>
                </a:lnTo>
                <a:lnTo>
                  <a:pt x="94107" y="119608"/>
                </a:lnTo>
                <a:lnTo>
                  <a:pt x="94107" y="64414"/>
                </a:lnTo>
                <a:lnTo>
                  <a:pt x="86436" y="58928"/>
                </a:lnTo>
                <a:lnTo>
                  <a:pt x="61404" y="53949"/>
                </a:lnTo>
                <a:lnTo>
                  <a:pt x="36233" y="58928"/>
                </a:lnTo>
                <a:lnTo>
                  <a:pt x="16852" y="72720"/>
                </a:lnTo>
                <a:lnTo>
                  <a:pt x="4406" y="93535"/>
                </a:lnTo>
                <a:lnTo>
                  <a:pt x="0" y="119608"/>
                </a:lnTo>
                <a:lnTo>
                  <a:pt x="4445" y="145719"/>
                </a:lnTo>
                <a:lnTo>
                  <a:pt x="16954" y="166624"/>
                </a:lnTo>
                <a:lnTo>
                  <a:pt x="36334" y="180505"/>
                </a:lnTo>
                <a:lnTo>
                  <a:pt x="61404" y="185534"/>
                </a:lnTo>
                <a:lnTo>
                  <a:pt x="86436" y="180505"/>
                </a:lnTo>
                <a:lnTo>
                  <a:pt x="105740" y="166624"/>
                </a:lnTo>
                <a:lnTo>
                  <a:pt x="107924" y="162941"/>
                </a:lnTo>
                <a:lnTo>
                  <a:pt x="118160" y="145719"/>
                </a:lnTo>
                <a:lnTo>
                  <a:pt x="122555" y="119608"/>
                </a:lnTo>
                <a:close/>
              </a:path>
              <a:path w="535940" h="186054">
                <a:moveTo>
                  <a:pt x="227787" y="175691"/>
                </a:moveTo>
                <a:lnTo>
                  <a:pt x="219036" y="156540"/>
                </a:lnTo>
                <a:lnTo>
                  <a:pt x="213956" y="160007"/>
                </a:lnTo>
                <a:lnTo>
                  <a:pt x="207060" y="162928"/>
                </a:lnTo>
                <a:lnTo>
                  <a:pt x="191109" y="162928"/>
                </a:lnTo>
                <a:lnTo>
                  <a:pt x="186842" y="158407"/>
                </a:lnTo>
                <a:lnTo>
                  <a:pt x="186842" y="78917"/>
                </a:lnTo>
                <a:lnTo>
                  <a:pt x="217690" y="78917"/>
                </a:lnTo>
                <a:lnTo>
                  <a:pt x="224599" y="57137"/>
                </a:lnTo>
                <a:lnTo>
                  <a:pt x="186842" y="57137"/>
                </a:lnTo>
                <a:lnTo>
                  <a:pt x="186842" y="19672"/>
                </a:lnTo>
                <a:lnTo>
                  <a:pt x="159219" y="28155"/>
                </a:lnTo>
                <a:lnTo>
                  <a:pt x="159219" y="57137"/>
                </a:lnTo>
                <a:lnTo>
                  <a:pt x="137160" y="57137"/>
                </a:lnTo>
                <a:lnTo>
                  <a:pt x="137160" y="78917"/>
                </a:lnTo>
                <a:lnTo>
                  <a:pt x="159219" y="78917"/>
                </a:lnTo>
                <a:lnTo>
                  <a:pt x="159219" y="153085"/>
                </a:lnTo>
                <a:lnTo>
                  <a:pt x="161505" y="166801"/>
                </a:lnTo>
                <a:lnTo>
                  <a:pt x="168097" y="176987"/>
                </a:lnTo>
                <a:lnTo>
                  <a:pt x="178625" y="183349"/>
                </a:lnTo>
                <a:lnTo>
                  <a:pt x="192709" y="185534"/>
                </a:lnTo>
                <a:lnTo>
                  <a:pt x="202234" y="184861"/>
                </a:lnTo>
                <a:lnTo>
                  <a:pt x="211658" y="182905"/>
                </a:lnTo>
                <a:lnTo>
                  <a:pt x="220370" y="179806"/>
                </a:lnTo>
                <a:lnTo>
                  <a:pt x="227787" y="175691"/>
                </a:lnTo>
                <a:close/>
              </a:path>
              <a:path w="535940" h="186054">
                <a:moveTo>
                  <a:pt x="276440" y="57150"/>
                </a:moveTo>
                <a:lnTo>
                  <a:pt x="248780" y="57150"/>
                </a:lnTo>
                <a:lnTo>
                  <a:pt x="248780" y="182867"/>
                </a:lnTo>
                <a:lnTo>
                  <a:pt x="276440" y="182867"/>
                </a:lnTo>
                <a:lnTo>
                  <a:pt x="276440" y="57150"/>
                </a:lnTo>
                <a:close/>
              </a:path>
              <a:path w="535940" h="186054">
                <a:moveTo>
                  <a:pt x="279895" y="7175"/>
                </a:moveTo>
                <a:lnTo>
                  <a:pt x="272694" y="0"/>
                </a:lnTo>
                <a:lnTo>
                  <a:pt x="252514" y="0"/>
                </a:lnTo>
                <a:lnTo>
                  <a:pt x="245325" y="7442"/>
                </a:lnTo>
                <a:lnTo>
                  <a:pt x="245325" y="26568"/>
                </a:lnTo>
                <a:lnTo>
                  <a:pt x="252514" y="34023"/>
                </a:lnTo>
                <a:lnTo>
                  <a:pt x="272440" y="34023"/>
                </a:lnTo>
                <a:lnTo>
                  <a:pt x="279895" y="26568"/>
                </a:lnTo>
                <a:lnTo>
                  <a:pt x="279895" y="7175"/>
                </a:lnTo>
                <a:close/>
              </a:path>
              <a:path w="535940" h="186054">
                <a:moveTo>
                  <a:pt x="417576" y="57137"/>
                </a:moveTo>
                <a:lnTo>
                  <a:pt x="389382" y="57137"/>
                </a:lnTo>
                <a:lnTo>
                  <a:pt x="357238" y="147777"/>
                </a:lnTo>
                <a:lnTo>
                  <a:pt x="356730" y="147777"/>
                </a:lnTo>
                <a:lnTo>
                  <a:pt x="323761" y="57137"/>
                </a:lnTo>
                <a:lnTo>
                  <a:pt x="295579" y="57137"/>
                </a:lnTo>
                <a:lnTo>
                  <a:pt x="346075" y="183654"/>
                </a:lnTo>
                <a:lnTo>
                  <a:pt x="367322" y="183654"/>
                </a:lnTo>
                <a:lnTo>
                  <a:pt x="417576" y="57137"/>
                </a:lnTo>
                <a:close/>
              </a:path>
              <a:path w="535940" h="186054">
                <a:moveTo>
                  <a:pt x="535851" y="126784"/>
                </a:moveTo>
                <a:lnTo>
                  <a:pt x="535787" y="119608"/>
                </a:lnTo>
                <a:lnTo>
                  <a:pt x="534149" y="107111"/>
                </a:lnTo>
                <a:lnTo>
                  <a:pt x="532244" y="92646"/>
                </a:lnTo>
                <a:lnTo>
                  <a:pt x="523582" y="75488"/>
                </a:lnTo>
                <a:lnTo>
                  <a:pt x="521728" y="71805"/>
                </a:lnTo>
                <a:lnTo>
                  <a:pt x="507669" y="60845"/>
                </a:lnTo>
                <a:lnTo>
                  <a:pt x="507669" y="107111"/>
                </a:lnTo>
                <a:lnTo>
                  <a:pt x="454761" y="107111"/>
                </a:lnTo>
                <a:lnTo>
                  <a:pt x="456730" y="94996"/>
                </a:lnTo>
                <a:lnTo>
                  <a:pt x="462026" y="84912"/>
                </a:lnTo>
                <a:lnTo>
                  <a:pt x="470408" y="78028"/>
                </a:lnTo>
                <a:lnTo>
                  <a:pt x="481609" y="75488"/>
                </a:lnTo>
                <a:lnTo>
                  <a:pt x="493128" y="78181"/>
                </a:lnTo>
                <a:lnTo>
                  <a:pt x="501129" y="85318"/>
                </a:lnTo>
                <a:lnTo>
                  <a:pt x="505879" y="95440"/>
                </a:lnTo>
                <a:lnTo>
                  <a:pt x="507669" y="107111"/>
                </a:lnTo>
                <a:lnTo>
                  <a:pt x="507669" y="60845"/>
                </a:lnTo>
                <a:lnTo>
                  <a:pt x="504786" y="58585"/>
                </a:lnTo>
                <a:lnTo>
                  <a:pt x="481888" y="53962"/>
                </a:lnTo>
                <a:lnTo>
                  <a:pt x="458939" y="58864"/>
                </a:lnTo>
                <a:lnTo>
                  <a:pt x="441617" y="72529"/>
                </a:lnTo>
                <a:lnTo>
                  <a:pt x="430682" y="93306"/>
                </a:lnTo>
                <a:lnTo>
                  <a:pt x="426872" y="119608"/>
                </a:lnTo>
                <a:lnTo>
                  <a:pt x="430517" y="144589"/>
                </a:lnTo>
                <a:lnTo>
                  <a:pt x="441794" y="165620"/>
                </a:lnTo>
                <a:lnTo>
                  <a:pt x="461289" y="180124"/>
                </a:lnTo>
                <a:lnTo>
                  <a:pt x="489572" y="185534"/>
                </a:lnTo>
                <a:lnTo>
                  <a:pt x="500837" y="184823"/>
                </a:lnTo>
                <a:lnTo>
                  <a:pt x="511987" y="182664"/>
                </a:lnTo>
                <a:lnTo>
                  <a:pt x="522643" y="179019"/>
                </a:lnTo>
                <a:lnTo>
                  <a:pt x="532371" y="173824"/>
                </a:lnTo>
                <a:lnTo>
                  <a:pt x="527850" y="163474"/>
                </a:lnTo>
                <a:lnTo>
                  <a:pt x="524129" y="154952"/>
                </a:lnTo>
                <a:lnTo>
                  <a:pt x="517144" y="158407"/>
                </a:lnTo>
                <a:lnTo>
                  <a:pt x="509625" y="161099"/>
                </a:lnTo>
                <a:lnTo>
                  <a:pt x="501446" y="162852"/>
                </a:lnTo>
                <a:lnTo>
                  <a:pt x="492506" y="163474"/>
                </a:lnTo>
                <a:lnTo>
                  <a:pt x="477100" y="160769"/>
                </a:lnTo>
                <a:lnTo>
                  <a:pt x="465416" y="153200"/>
                </a:lnTo>
                <a:lnTo>
                  <a:pt x="457911" y="141592"/>
                </a:lnTo>
                <a:lnTo>
                  <a:pt x="455041" y="126784"/>
                </a:lnTo>
                <a:lnTo>
                  <a:pt x="535851" y="12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73905" y="3718521"/>
            <a:ext cx="2265045" cy="1790064"/>
          </a:xfrm>
          <a:custGeom>
            <a:avLst/>
            <a:gdLst/>
            <a:ahLst/>
            <a:cxnLst/>
            <a:rect l="l" t="t" r="r" b="b"/>
            <a:pathLst>
              <a:path w="2265045" h="1790064">
                <a:moveTo>
                  <a:pt x="2264702" y="1789480"/>
                </a:moveTo>
                <a:lnTo>
                  <a:pt x="2264702" y="554113"/>
                </a:lnTo>
                <a:lnTo>
                  <a:pt x="2262667" y="506302"/>
                </a:lnTo>
                <a:lnTo>
                  <a:pt x="2256675" y="459620"/>
                </a:lnTo>
                <a:lnTo>
                  <a:pt x="2246892" y="414233"/>
                </a:lnTo>
                <a:lnTo>
                  <a:pt x="2233484" y="370309"/>
                </a:lnTo>
                <a:lnTo>
                  <a:pt x="2216618" y="328014"/>
                </a:lnTo>
                <a:lnTo>
                  <a:pt x="2196459" y="287513"/>
                </a:lnTo>
                <a:lnTo>
                  <a:pt x="2173175" y="248973"/>
                </a:lnTo>
                <a:lnTo>
                  <a:pt x="2146932" y="212560"/>
                </a:lnTo>
                <a:lnTo>
                  <a:pt x="2117896" y="178442"/>
                </a:lnTo>
                <a:lnTo>
                  <a:pt x="2086234" y="146783"/>
                </a:lnTo>
                <a:lnTo>
                  <a:pt x="2052112" y="117751"/>
                </a:lnTo>
                <a:lnTo>
                  <a:pt x="2015696" y="91511"/>
                </a:lnTo>
                <a:lnTo>
                  <a:pt x="1977154" y="68230"/>
                </a:lnTo>
                <a:lnTo>
                  <a:pt x="1936651" y="48075"/>
                </a:lnTo>
                <a:lnTo>
                  <a:pt x="1894353" y="31211"/>
                </a:lnTo>
                <a:lnTo>
                  <a:pt x="1850428" y="17806"/>
                </a:lnTo>
                <a:lnTo>
                  <a:pt x="1805041" y="8024"/>
                </a:lnTo>
                <a:lnTo>
                  <a:pt x="1758360" y="2033"/>
                </a:lnTo>
                <a:lnTo>
                  <a:pt x="1710550" y="0"/>
                </a:lnTo>
                <a:lnTo>
                  <a:pt x="0" y="0"/>
                </a:lnTo>
              </a:path>
            </a:pathLst>
          </a:custGeom>
          <a:ln w="55752">
            <a:solidFill>
              <a:srgbClr val="0AC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17484" y="1602860"/>
            <a:ext cx="5673866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620"/>
              </a:lnSpc>
              <a:spcBef>
                <a:spcPts val="100"/>
              </a:spcBef>
            </a:pPr>
            <a:r>
              <a:rPr sz="4200" b="1" dirty="0">
                <a:solidFill>
                  <a:srgbClr val="FFFFFF"/>
                </a:solidFill>
                <a:latin typeface="Montserrat ExtraBold"/>
                <a:cs typeface="Montserrat ExtraBold"/>
              </a:rPr>
              <a:t>ALD</a:t>
            </a:r>
            <a:endParaRPr sz="4200" dirty="0">
              <a:latin typeface="Montserrat ExtraBold"/>
              <a:cs typeface="Montserrat ExtraBold"/>
            </a:endParaRPr>
          </a:p>
          <a:p>
            <a:pPr marL="12700">
              <a:lnSpc>
                <a:spcPts val="4620"/>
              </a:lnSpc>
            </a:pPr>
            <a:r>
              <a:rPr sz="4200" b="1" spc="-45" dirty="0">
                <a:solidFill>
                  <a:srgbClr val="FFFFFF"/>
                </a:solidFill>
                <a:latin typeface="Montserrat ExtraBold"/>
                <a:cs typeface="Montserrat ExtraBold"/>
              </a:rPr>
              <a:t>A</a:t>
            </a:r>
            <a:r>
              <a:rPr sz="4200" b="1" dirty="0">
                <a:solidFill>
                  <a:srgbClr val="FFFFFF"/>
                </a:solidFill>
                <a:latin typeface="Montserrat ExtraBold"/>
                <a:cs typeface="Montserrat ExtraBold"/>
              </a:rPr>
              <a:t>u</a:t>
            </a:r>
            <a:r>
              <a:rPr sz="4200" b="1" spc="-70" dirty="0">
                <a:solidFill>
                  <a:srgbClr val="FFFFFF"/>
                </a:solidFill>
                <a:latin typeface="Montserrat ExtraBold"/>
                <a:cs typeface="Montserrat ExtraBold"/>
              </a:rPr>
              <a:t>t</a:t>
            </a:r>
            <a:r>
              <a:rPr sz="4200" b="1" dirty="0">
                <a:solidFill>
                  <a:srgbClr val="FFFFFF"/>
                </a:solidFill>
                <a:latin typeface="Montserrat ExtraBold"/>
                <a:cs typeface="Montserrat ExtraBold"/>
              </a:rPr>
              <a:t>o</a:t>
            </a:r>
            <a:r>
              <a:rPr sz="4200" b="1" spc="30" dirty="0">
                <a:solidFill>
                  <a:srgbClr val="FFFFFF"/>
                </a:solidFill>
                <a:latin typeface="Montserrat ExtraBold"/>
                <a:cs typeface="Montserrat ExtraBold"/>
              </a:rPr>
              <a:t>m</a:t>
            </a:r>
            <a:r>
              <a:rPr sz="4200" b="1" dirty="0">
                <a:solidFill>
                  <a:srgbClr val="FFFFFF"/>
                </a:solidFill>
                <a:latin typeface="Montserrat ExtraBold"/>
                <a:cs typeface="Montserrat ExtraBold"/>
              </a:rPr>
              <a:t>oti</a:t>
            </a:r>
            <a:r>
              <a:rPr sz="4200" b="1" spc="-65" dirty="0">
                <a:solidFill>
                  <a:srgbClr val="FFFFFF"/>
                </a:solidFill>
                <a:latin typeface="Montserrat ExtraBold"/>
                <a:cs typeface="Montserrat ExtraBold"/>
              </a:rPr>
              <a:t>v</a:t>
            </a:r>
            <a:r>
              <a:rPr sz="4200" b="1" dirty="0">
                <a:solidFill>
                  <a:srgbClr val="FFFFFF"/>
                </a:solidFill>
                <a:latin typeface="Montserrat ExtraBold"/>
                <a:cs typeface="Montserrat ExtraBold"/>
              </a:rPr>
              <a:t>e</a:t>
            </a:r>
            <a:endParaRPr sz="4200" dirty="0">
              <a:latin typeface="Montserrat ExtraBold"/>
              <a:cs typeface="Montserrat Extra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7498" y="2764232"/>
            <a:ext cx="5216652" cy="318036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spcBef>
                <a:spcPts val="560"/>
              </a:spcBef>
            </a:pPr>
            <a:r>
              <a:rPr lang="es-ES" sz="1600" b="1" spc="-50" dirty="0">
                <a:solidFill>
                  <a:schemeClr val="bg1"/>
                </a:solidFill>
                <a:latin typeface="Montserrat ExtraBold" panose="00000900000000000000" pitchFamily="2" charset="0"/>
                <a:cs typeface="Montserrat SemiBold"/>
              </a:rPr>
              <a:t>CPONET – Noviembre 2022</a:t>
            </a:r>
            <a:endParaRPr lang="es-ES" sz="2300" b="1" dirty="0">
              <a:solidFill>
                <a:schemeClr val="bg1"/>
              </a:solidFill>
              <a:latin typeface="Montserrat ExtraBold" panose="00000900000000000000" pitchFamily="2" charset="0"/>
              <a:cs typeface="Montserrat SemiBold"/>
            </a:endParaRPr>
          </a:p>
        </p:txBody>
      </p:sp>
      <p:sp>
        <p:nvSpPr>
          <p:cNvPr id="17" name="bg object 18">
            <a:extLst>
              <a:ext uri="{FF2B5EF4-FFF2-40B4-BE49-F238E27FC236}">
                <a16:creationId xmlns:a16="http://schemas.microsoft.com/office/drawing/2014/main" id="{8EC57359-CFB5-42E0-8FF6-7E5303AC1D1C}"/>
              </a:ext>
            </a:extLst>
          </p:cNvPr>
          <p:cNvSpPr/>
          <p:nvPr/>
        </p:nvSpPr>
        <p:spPr>
          <a:xfrm>
            <a:off x="555865" y="0"/>
            <a:ext cx="1949450" cy="1459230"/>
          </a:xfrm>
          <a:custGeom>
            <a:avLst/>
            <a:gdLst/>
            <a:ahLst/>
            <a:cxnLst/>
            <a:rect l="l" t="t" r="r" b="b"/>
            <a:pathLst>
              <a:path w="1949450" h="1459230">
                <a:moveTo>
                  <a:pt x="0" y="0"/>
                </a:moveTo>
                <a:lnTo>
                  <a:pt x="0" y="785032"/>
                </a:lnTo>
                <a:lnTo>
                  <a:pt x="1691" y="833138"/>
                </a:lnTo>
                <a:lnTo>
                  <a:pt x="6689" y="880332"/>
                </a:lnTo>
                <a:lnTo>
                  <a:pt x="14880" y="926498"/>
                </a:lnTo>
                <a:lnTo>
                  <a:pt x="26150" y="971524"/>
                </a:lnTo>
                <a:lnTo>
                  <a:pt x="40384" y="1015295"/>
                </a:lnTo>
                <a:lnTo>
                  <a:pt x="57470" y="1057698"/>
                </a:lnTo>
                <a:lnTo>
                  <a:pt x="77292" y="1098618"/>
                </a:lnTo>
                <a:lnTo>
                  <a:pt x="99737" y="1137940"/>
                </a:lnTo>
                <a:lnTo>
                  <a:pt x="124690" y="1175553"/>
                </a:lnTo>
                <a:lnTo>
                  <a:pt x="152039" y="1211340"/>
                </a:lnTo>
                <a:lnTo>
                  <a:pt x="181668" y="1245189"/>
                </a:lnTo>
                <a:lnTo>
                  <a:pt x="213464" y="1276985"/>
                </a:lnTo>
                <a:lnTo>
                  <a:pt x="247312" y="1306614"/>
                </a:lnTo>
                <a:lnTo>
                  <a:pt x="283100" y="1333962"/>
                </a:lnTo>
                <a:lnTo>
                  <a:pt x="320712" y="1358916"/>
                </a:lnTo>
                <a:lnTo>
                  <a:pt x="360035" y="1381361"/>
                </a:lnTo>
                <a:lnTo>
                  <a:pt x="400955" y="1401183"/>
                </a:lnTo>
                <a:lnTo>
                  <a:pt x="443357" y="1418268"/>
                </a:lnTo>
                <a:lnTo>
                  <a:pt x="487128" y="1432503"/>
                </a:lnTo>
                <a:lnTo>
                  <a:pt x="532154" y="1443772"/>
                </a:lnTo>
                <a:lnTo>
                  <a:pt x="578321" y="1451963"/>
                </a:lnTo>
                <a:lnTo>
                  <a:pt x="625514" y="1456961"/>
                </a:lnTo>
                <a:lnTo>
                  <a:pt x="673620" y="1458653"/>
                </a:lnTo>
                <a:lnTo>
                  <a:pt x="1949005" y="1458653"/>
                </a:lnTo>
              </a:path>
            </a:pathLst>
          </a:custGeom>
          <a:ln w="557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2D7BB11-9057-4FC2-B517-B8AD5F17D9C2}"/>
              </a:ext>
            </a:extLst>
          </p:cNvPr>
          <p:cNvSpPr txBox="1"/>
          <p:nvPr/>
        </p:nvSpPr>
        <p:spPr>
          <a:xfrm>
            <a:off x="445246" y="4203700"/>
            <a:ext cx="52166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 spc="-10" dirty="0">
                <a:solidFill>
                  <a:srgbClr val="FFFFFF"/>
                </a:solidFill>
                <a:latin typeface="Montserrat" panose="00000500000000000000" pitchFamily="2" charset="0"/>
              </a:rPr>
              <a:t>Miguel Angel Tejeda </a:t>
            </a:r>
            <a:r>
              <a:rPr lang="es-ES" sz="1400" spc="-10" dirty="0">
                <a:solidFill>
                  <a:srgbClr val="FFFFFF"/>
                </a:solidFill>
                <a:latin typeface="Montserrat" panose="00000500000000000000" pitchFamily="2" charset="0"/>
              </a:rPr>
              <a:t>– Director nacional de prospección</a:t>
            </a:r>
            <a:endParaRPr lang="es-ES" sz="1400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B8F7C85-7C9D-4C44-A4FD-FFDCE728EEBE}"/>
              </a:ext>
            </a:extLst>
          </p:cNvPr>
          <p:cNvSpPr txBox="1"/>
          <p:nvPr/>
        </p:nvSpPr>
        <p:spPr>
          <a:xfrm>
            <a:off x="438149" y="4672568"/>
            <a:ext cx="65931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1" spc="-10">
                <a:solidFill>
                  <a:srgbClr val="FFFFFF"/>
                </a:solidFill>
                <a:latin typeface="Montserrat" panose="00000500000000000000" pitchFamily="2" charset="0"/>
              </a:rPr>
              <a:t>Salvador López Pulpón </a:t>
            </a:r>
            <a:r>
              <a:rPr lang="en-CA" sz="1400" spc="-10">
                <a:solidFill>
                  <a:srgbClr val="FFFFFF"/>
                </a:solidFill>
                <a:latin typeface="Montserrat" panose="00000500000000000000" pitchFamily="2" charset="0"/>
              </a:rPr>
              <a:t>– Head of Business Intelligence &amp; Consulting</a:t>
            </a:r>
            <a:endParaRPr lang="en-CA" sz="1400"/>
          </a:p>
        </p:txBody>
      </p:sp>
    </p:spTree>
    <p:extLst>
      <p:ext uri="{BB962C8B-B14F-4D97-AF65-F5344CB8AC3E}">
        <p14:creationId xmlns:p14="http://schemas.microsoft.com/office/powerpoint/2010/main" val="393646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necteur droit 45">
            <a:extLst>
              <a:ext uri="{FF2B5EF4-FFF2-40B4-BE49-F238E27FC236}">
                <a16:creationId xmlns:a16="http://schemas.microsoft.com/office/drawing/2014/main" id="{9F34236D-920B-4A29-99EB-B5CC7CEDFBC6}"/>
              </a:ext>
            </a:extLst>
          </p:cNvPr>
          <p:cNvCxnSpPr>
            <a:cxnSpLocks/>
          </p:cNvCxnSpPr>
          <p:nvPr/>
        </p:nvCxnSpPr>
        <p:spPr>
          <a:xfrm flipV="1">
            <a:off x="1951585" y="2209744"/>
            <a:ext cx="7173365" cy="2021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0594BC-856C-49DB-910C-79312D63D58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3782C43-7533-4CE7-94CC-8F091034FBE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8" name="object 3">
            <a:extLst>
              <a:ext uri="{FF2B5EF4-FFF2-40B4-BE49-F238E27FC236}">
                <a16:creationId xmlns:a16="http://schemas.microsoft.com/office/drawing/2014/main" id="{A75E65EA-808C-45F3-A262-FFA346B65E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950" y="165100"/>
            <a:ext cx="890245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400" b="0" spc="-10" dirty="0">
                <a:latin typeface="Montserrat" panose="00000500000000000000" pitchFamily="2" charset="0"/>
              </a:rPr>
              <a:t>El nuevo contexto de la movilidad – </a:t>
            </a:r>
            <a:r>
              <a:rPr lang="es-ES" sz="2400" spc="-10" dirty="0">
                <a:latin typeface="Montserrat" panose="00000500000000000000" pitchFamily="2" charset="0"/>
              </a:rPr>
              <a:t>Retos e iniciativas</a:t>
            </a:r>
            <a:endParaRPr sz="2400" dirty="0">
              <a:latin typeface="Montserrat" panose="00000500000000000000" pitchFamily="2" charset="0"/>
            </a:endParaRPr>
          </a:p>
        </p:txBody>
      </p:sp>
      <p:cxnSp>
        <p:nvCxnSpPr>
          <p:cNvPr id="53" name="Connecteur droit 16">
            <a:extLst>
              <a:ext uri="{FF2B5EF4-FFF2-40B4-BE49-F238E27FC236}">
                <a16:creationId xmlns:a16="http://schemas.microsoft.com/office/drawing/2014/main" id="{458788F8-F1A5-4825-9D5C-1AC7EE61DF67}"/>
              </a:ext>
            </a:extLst>
          </p:cNvPr>
          <p:cNvCxnSpPr>
            <a:cxnSpLocks/>
            <a:stCxn id="102" idx="0"/>
            <a:endCxn id="56" idx="1"/>
          </p:cNvCxnSpPr>
          <p:nvPr/>
        </p:nvCxnSpPr>
        <p:spPr>
          <a:xfrm flipV="1">
            <a:off x="2887650" y="2637065"/>
            <a:ext cx="1" cy="25361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17">
            <a:extLst>
              <a:ext uri="{FF2B5EF4-FFF2-40B4-BE49-F238E27FC236}">
                <a16:creationId xmlns:a16="http://schemas.microsoft.com/office/drawing/2014/main" id="{D6A49349-4EB8-48BD-B518-97A6BACDDA78}"/>
              </a:ext>
            </a:extLst>
          </p:cNvPr>
          <p:cNvCxnSpPr>
            <a:cxnSpLocks/>
            <a:stCxn id="79" idx="0"/>
            <a:endCxn id="57" idx="1"/>
          </p:cNvCxnSpPr>
          <p:nvPr/>
        </p:nvCxnSpPr>
        <p:spPr>
          <a:xfrm flipV="1">
            <a:off x="5544745" y="2637065"/>
            <a:ext cx="1" cy="25361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2">
            <a:extLst>
              <a:ext uri="{FF2B5EF4-FFF2-40B4-BE49-F238E27FC236}">
                <a16:creationId xmlns:a16="http://schemas.microsoft.com/office/drawing/2014/main" id="{9305840A-6A38-4E88-A372-3E56118BDB93}"/>
              </a:ext>
            </a:extLst>
          </p:cNvPr>
          <p:cNvGrpSpPr/>
          <p:nvPr/>
        </p:nvGrpSpPr>
        <p:grpSpPr>
          <a:xfrm>
            <a:off x="7760500" y="1765300"/>
            <a:ext cx="891639" cy="871765"/>
            <a:chOff x="7547511" y="1910246"/>
            <a:chExt cx="891639" cy="871765"/>
          </a:xfrm>
        </p:grpSpPr>
        <p:sp>
          <p:nvSpPr>
            <p:cNvPr id="58" name="Forme libre : forme 48">
              <a:extLst>
                <a:ext uri="{FF2B5EF4-FFF2-40B4-BE49-F238E27FC236}">
                  <a16:creationId xmlns:a16="http://schemas.microsoft.com/office/drawing/2014/main" id="{751BD75C-DAB9-474F-8DDD-3547C7C0C750}"/>
                </a:ext>
              </a:extLst>
            </p:cNvPr>
            <p:cNvSpPr/>
            <p:nvPr/>
          </p:nvSpPr>
          <p:spPr>
            <a:xfrm>
              <a:off x="7547511" y="1910246"/>
              <a:ext cx="891639" cy="871765"/>
            </a:xfrm>
            <a:custGeom>
              <a:avLst/>
              <a:gdLst>
                <a:gd name="connsiteX0" fmla="*/ 830580 w 830580"/>
                <a:gd name="connsiteY0" fmla="*/ 415290 h 830580"/>
                <a:gd name="connsiteX1" fmla="*/ 415290 w 830580"/>
                <a:gd name="connsiteY1" fmla="*/ 830580 h 830580"/>
                <a:gd name="connsiteX2" fmla="*/ 0 w 830580"/>
                <a:gd name="connsiteY2" fmla="*/ 415290 h 830580"/>
                <a:gd name="connsiteX3" fmla="*/ 415290 w 830580"/>
                <a:gd name="connsiteY3" fmla="*/ 0 h 830580"/>
                <a:gd name="connsiteX4" fmla="*/ 830580 w 830580"/>
                <a:gd name="connsiteY4" fmla="*/ 415290 h 830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580" h="830580">
                  <a:moveTo>
                    <a:pt x="830580" y="415290"/>
                  </a:moveTo>
                  <a:cubicBezTo>
                    <a:pt x="830580" y="644648"/>
                    <a:pt x="644648" y="830580"/>
                    <a:pt x="415290" y="830580"/>
                  </a:cubicBezTo>
                  <a:cubicBezTo>
                    <a:pt x="185932" y="830580"/>
                    <a:pt x="0" y="644648"/>
                    <a:pt x="0" y="415290"/>
                  </a:cubicBezTo>
                  <a:cubicBezTo>
                    <a:pt x="0" y="185932"/>
                    <a:pt x="185932" y="0"/>
                    <a:pt x="415290" y="0"/>
                  </a:cubicBezTo>
                  <a:cubicBezTo>
                    <a:pt x="644648" y="0"/>
                    <a:pt x="830580" y="185932"/>
                    <a:pt x="830580" y="415290"/>
                  </a:cubicBezTo>
                  <a:close/>
                </a:path>
              </a:pathLst>
            </a:custGeom>
            <a:solidFill>
              <a:srgbClr val="80B4FF"/>
            </a:solidFill>
            <a:ln w="2857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2" name="Grupo 61">
              <a:extLst>
                <a:ext uri="{FF2B5EF4-FFF2-40B4-BE49-F238E27FC236}">
                  <a16:creationId xmlns:a16="http://schemas.microsoft.com/office/drawing/2014/main" id="{5D6017C7-E5E9-41E0-A979-99A57B1CA27A}"/>
                </a:ext>
              </a:extLst>
            </p:cNvPr>
            <p:cNvGrpSpPr/>
            <p:nvPr/>
          </p:nvGrpSpPr>
          <p:grpSpPr>
            <a:xfrm>
              <a:off x="7866635" y="2034855"/>
              <a:ext cx="231514" cy="615643"/>
              <a:chOff x="8663028" y="3874213"/>
              <a:chExt cx="320087" cy="851176"/>
            </a:xfrm>
            <a:solidFill>
              <a:schemeClr val="bg1"/>
            </a:solidFill>
          </p:grpSpPr>
          <p:grpSp>
            <p:nvGrpSpPr>
              <p:cNvPr id="63" name="Groupe 214">
                <a:extLst>
                  <a:ext uri="{FF2B5EF4-FFF2-40B4-BE49-F238E27FC236}">
                    <a16:creationId xmlns:a16="http://schemas.microsoft.com/office/drawing/2014/main" id="{F340DE40-9775-43C4-B30A-CE094FE3BC71}"/>
                  </a:ext>
                </a:extLst>
              </p:cNvPr>
              <p:cNvGrpSpPr/>
              <p:nvPr/>
            </p:nvGrpSpPr>
            <p:grpSpPr>
              <a:xfrm>
                <a:off x="8663028" y="3874213"/>
                <a:ext cx="320087" cy="462900"/>
                <a:chOff x="4959403" y="2441501"/>
                <a:chExt cx="616658" cy="839948"/>
              </a:xfrm>
              <a:grpFill/>
            </p:grpSpPr>
            <p:grpSp>
              <p:nvGrpSpPr>
                <p:cNvPr id="67" name="Groupe 219">
                  <a:extLst>
                    <a:ext uri="{FF2B5EF4-FFF2-40B4-BE49-F238E27FC236}">
                      <a16:creationId xmlns:a16="http://schemas.microsoft.com/office/drawing/2014/main" id="{DD07C97C-84F4-4D23-AE8D-B3A8602557A9}"/>
                    </a:ext>
                  </a:extLst>
                </p:cNvPr>
                <p:cNvGrpSpPr/>
                <p:nvPr/>
              </p:nvGrpSpPr>
              <p:grpSpPr>
                <a:xfrm>
                  <a:off x="4959403" y="2724535"/>
                  <a:ext cx="616658" cy="556914"/>
                  <a:chOff x="4959403" y="2724535"/>
                  <a:chExt cx="616658" cy="556914"/>
                </a:xfrm>
                <a:grpFill/>
              </p:grpSpPr>
              <p:sp>
                <p:nvSpPr>
                  <p:cNvPr id="69" name="Rectangle à coins arrondis 222">
                    <a:extLst>
                      <a:ext uri="{FF2B5EF4-FFF2-40B4-BE49-F238E27FC236}">
                        <a16:creationId xmlns:a16="http://schemas.microsoft.com/office/drawing/2014/main" id="{63AD32A4-94F8-440D-9396-20432A3C905F}"/>
                      </a:ext>
                    </a:extLst>
                  </p:cNvPr>
                  <p:cNvSpPr/>
                  <p:nvPr/>
                </p:nvSpPr>
                <p:spPr>
                  <a:xfrm>
                    <a:off x="4959403" y="2969957"/>
                    <a:ext cx="153687" cy="311491"/>
                  </a:xfrm>
                  <a:prstGeom prst="roundRect">
                    <a:avLst/>
                  </a:prstGeom>
                  <a:grpFill/>
                  <a:ln w="127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0" name="Rectangle à coins arrondis 230">
                    <a:extLst>
                      <a:ext uri="{FF2B5EF4-FFF2-40B4-BE49-F238E27FC236}">
                        <a16:creationId xmlns:a16="http://schemas.microsoft.com/office/drawing/2014/main" id="{6EA9862C-B10B-46AF-BCF5-5B5257EBBE30}"/>
                      </a:ext>
                    </a:extLst>
                  </p:cNvPr>
                  <p:cNvSpPr/>
                  <p:nvPr/>
                </p:nvSpPr>
                <p:spPr>
                  <a:xfrm>
                    <a:off x="5190889" y="2858897"/>
                    <a:ext cx="153687" cy="422552"/>
                  </a:xfrm>
                  <a:prstGeom prst="roundRect">
                    <a:avLst/>
                  </a:prstGeom>
                  <a:grpFill/>
                  <a:ln w="127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" name="Rectangle à coins arrondis 231">
                    <a:extLst>
                      <a:ext uri="{FF2B5EF4-FFF2-40B4-BE49-F238E27FC236}">
                        <a16:creationId xmlns:a16="http://schemas.microsoft.com/office/drawing/2014/main" id="{C1D63BF6-280B-481B-B81A-52C256BDD9D9}"/>
                      </a:ext>
                    </a:extLst>
                  </p:cNvPr>
                  <p:cNvSpPr/>
                  <p:nvPr/>
                </p:nvSpPr>
                <p:spPr>
                  <a:xfrm>
                    <a:off x="5422374" y="2724535"/>
                    <a:ext cx="153687" cy="556913"/>
                  </a:xfrm>
                  <a:prstGeom prst="roundRect">
                    <a:avLst/>
                  </a:prstGeom>
                  <a:grpFill/>
                  <a:ln w="127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68" name="Forme libre 221">
                  <a:extLst>
                    <a:ext uri="{FF2B5EF4-FFF2-40B4-BE49-F238E27FC236}">
                      <a16:creationId xmlns:a16="http://schemas.microsoft.com/office/drawing/2014/main" id="{EA825EA4-32E9-4B30-B0E9-D08E239CF5E5}"/>
                    </a:ext>
                  </a:extLst>
                </p:cNvPr>
                <p:cNvSpPr/>
                <p:nvPr/>
              </p:nvSpPr>
              <p:spPr>
                <a:xfrm>
                  <a:off x="4959403" y="2441501"/>
                  <a:ext cx="614237" cy="404723"/>
                </a:xfrm>
                <a:custGeom>
                  <a:avLst/>
                  <a:gdLst>
                    <a:gd name="connsiteX0" fmla="*/ 589128 w 710945"/>
                    <a:gd name="connsiteY0" fmla="*/ 0 h 404723"/>
                    <a:gd name="connsiteX1" fmla="*/ 710945 w 710945"/>
                    <a:gd name="connsiteY1" fmla="*/ 162032 h 404723"/>
                    <a:gd name="connsiteX2" fmla="*/ 598227 w 710945"/>
                    <a:gd name="connsiteY2" fmla="*/ 163193 h 404723"/>
                    <a:gd name="connsiteX3" fmla="*/ 582908 w 710945"/>
                    <a:gd name="connsiteY3" fmla="*/ 173559 h 404723"/>
                    <a:gd name="connsiteX4" fmla="*/ 494778 w 710945"/>
                    <a:gd name="connsiteY4" fmla="*/ 228830 h 404723"/>
                    <a:gd name="connsiteX5" fmla="*/ 264780 w 710945"/>
                    <a:gd name="connsiteY5" fmla="*/ 344529 h 404723"/>
                    <a:gd name="connsiteX6" fmla="*/ 453 w 710945"/>
                    <a:gd name="connsiteY6" fmla="*/ 404245 h 404723"/>
                    <a:gd name="connsiteX7" fmla="*/ 206422 w 710945"/>
                    <a:gd name="connsiteY7" fmla="*/ 314671 h 404723"/>
                    <a:gd name="connsiteX8" fmla="*/ 398659 w 710945"/>
                    <a:gd name="connsiteY8" fmla="*/ 191507 h 404723"/>
                    <a:gd name="connsiteX9" fmla="*/ 424509 w 710945"/>
                    <a:gd name="connsiteY9" fmla="*/ 169718 h 404723"/>
                    <a:gd name="connsiteX10" fmla="*/ 428666 w 710945"/>
                    <a:gd name="connsiteY10" fmla="*/ 164940 h 404723"/>
                    <a:gd name="connsiteX11" fmla="*/ 306985 w 710945"/>
                    <a:gd name="connsiteY11" fmla="*/ 166194 h 404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710945" h="404723">
                      <a:moveTo>
                        <a:pt x="589128" y="0"/>
                      </a:moveTo>
                      <a:lnTo>
                        <a:pt x="710945" y="162032"/>
                      </a:lnTo>
                      <a:lnTo>
                        <a:pt x="598227" y="163193"/>
                      </a:lnTo>
                      <a:lnTo>
                        <a:pt x="582908" y="173559"/>
                      </a:lnTo>
                      <a:cubicBezTo>
                        <a:pt x="554611" y="192174"/>
                        <a:pt x="521961" y="212718"/>
                        <a:pt x="494778" y="228830"/>
                      </a:cubicBezTo>
                      <a:cubicBezTo>
                        <a:pt x="440413" y="261054"/>
                        <a:pt x="346596" y="314671"/>
                        <a:pt x="264780" y="344529"/>
                      </a:cubicBezTo>
                      <a:cubicBezTo>
                        <a:pt x="182964" y="374387"/>
                        <a:pt x="10180" y="409221"/>
                        <a:pt x="453" y="404245"/>
                      </a:cubicBezTo>
                      <a:cubicBezTo>
                        <a:pt x="-9273" y="399269"/>
                        <a:pt x="140054" y="350127"/>
                        <a:pt x="206422" y="314671"/>
                      </a:cubicBezTo>
                      <a:cubicBezTo>
                        <a:pt x="272790" y="279215"/>
                        <a:pt x="353869" y="222787"/>
                        <a:pt x="398659" y="191507"/>
                      </a:cubicBezTo>
                      <a:cubicBezTo>
                        <a:pt x="409857" y="183687"/>
                        <a:pt x="418015" y="176406"/>
                        <a:pt x="424509" y="169718"/>
                      </a:cubicBezTo>
                      <a:lnTo>
                        <a:pt x="428666" y="164940"/>
                      </a:lnTo>
                      <a:lnTo>
                        <a:pt x="306985" y="166194"/>
                      </a:lnTo>
                      <a:close/>
                    </a:path>
                  </a:pathLst>
                </a:custGeom>
                <a:grpFill/>
                <a:ln w="12700" cap="flat" cmpd="sng" algn="ctr">
                  <a:solidFill>
                    <a:schemeClr val="bg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4" name="Groupe 40">
                <a:extLst>
                  <a:ext uri="{FF2B5EF4-FFF2-40B4-BE49-F238E27FC236}">
                    <a16:creationId xmlns:a16="http://schemas.microsoft.com/office/drawing/2014/main" id="{7C3A9A7F-7CC0-45A5-BC23-676D5D3F465B}"/>
                  </a:ext>
                </a:extLst>
              </p:cNvPr>
              <p:cNvGrpSpPr/>
              <p:nvPr/>
            </p:nvGrpSpPr>
            <p:grpSpPr>
              <a:xfrm>
                <a:off x="8663028" y="4405302"/>
                <a:ext cx="320087" cy="320087"/>
                <a:chOff x="2364976" y="2741285"/>
                <a:chExt cx="397833" cy="399357"/>
              </a:xfrm>
              <a:grpFill/>
            </p:grpSpPr>
            <p:sp>
              <p:nvSpPr>
                <p:cNvPr id="65" name="Freeform 92">
                  <a:extLst>
                    <a:ext uri="{FF2B5EF4-FFF2-40B4-BE49-F238E27FC236}">
                      <a16:creationId xmlns:a16="http://schemas.microsoft.com/office/drawing/2014/main" id="{CC339372-B116-4CBA-9D9A-50617A38F0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0520" y="2829693"/>
                  <a:ext cx="217970" cy="222543"/>
                </a:xfrm>
                <a:custGeom>
                  <a:avLst/>
                  <a:gdLst>
                    <a:gd name="T0" fmla="*/ 117 w 129"/>
                    <a:gd name="T1" fmla="*/ 109 h 132"/>
                    <a:gd name="T2" fmla="*/ 88 w 129"/>
                    <a:gd name="T3" fmla="*/ 118 h 132"/>
                    <a:gd name="T4" fmla="*/ 40 w 129"/>
                    <a:gd name="T5" fmla="*/ 86 h 132"/>
                    <a:gd name="T6" fmla="*/ 78 w 129"/>
                    <a:gd name="T7" fmla="*/ 86 h 132"/>
                    <a:gd name="T8" fmla="*/ 85 w 129"/>
                    <a:gd name="T9" fmla="*/ 79 h 132"/>
                    <a:gd name="T10" fmla="*/ 78 w 129"/>
                    <a:gd name="T11" fmla="*/ 72 h 132"/>
                    <a:gd name="T12" fmla="*/ 36 w 129"/>
                    <a:gd name="T13" fmla="*/ 72 h 132"/>
                    <a:gd name="T14" fmla="*/ 36 w 129"/>
                    <a:gd name="T15" fmla="*/ 66 h 132"/>
                    <a:gd name="T16" fmla="*/ 36 w 129"/>
                    <a:gd name="T17" fmla="*/ 60 h 132"/>
                    <a:gd name="T18" fmla="*/ 90 w 129"/>
                    <a:gd name="T19" fmla="*/ 60 h 132"/>
                    <a:gd name="T20" fmla="*/ 97 w 129"/>
                    <a:gd name="T21" fmla="*/ 53 h 132"/>
                    <a:gd name="T22" fmla="*/ 90 w 129"/>
                    <a:gd name="T23" fmla="*/ 46 h 132"/>
                    <a:gd name="T24" fmla="*/ 40 w 129"/>
                    <a:gd name="T25" fmla="*/ 46 h 132"/>
                    <a:gd name="T26" fmla="*/ 88 w 129"/>
                    <a:gd name="T27" fmla="*/ 14 h 132"/>
                    <a:gd name="T28" fmla="*/ 117 w 129"/>
                    <a:gd name="T29" fmla="*/ 23 h 132"/>
                    <a:gd name="T30" fmla="*/ 127 w 129"/>
                    <a:gd name="T31" fmla="*/ 21 h 132"/>
                    <a:gd name="T32" fmla="*/ 125 w 129"/>
                    <a:gd name="T33" fmla="*/ 11 h 132"/>
                    <a:gd name="T34" fmla="*/ 88 w 129"/>
                    <a:gd name="T35" fmla="*/ 0 h 132"/>
                    <a:gd name="T36" fmla="*/ 25 w 129"/>
                    <a:gd name="T37" fmla="*/ 46 h 132"/>
                    <a:gd name="T38" fmla="*/ 7 w 129"/>
                    <a:gd name="T39" fmla="*/ 46 h 132"/>
                    <a:gd name="T40" fmla="*/ 0 w 129"/>
                    <a:gd name="T41" fmla="*/ 53 h 132"/>
                    <a:gd name="T42" fmla="*/ 7 w 129"/>
                    <a:gd name="T43" fmla="*/ 60 h 132"/>
                    <a:gd name="T44" fmla="*/ 22 w 129"/>
                    <a:gd name="T45" fmla="*/ 60 h 132"/>
                    <a:gd name="T46" fmla="*/ 22 w 129"/>
                    <a:gd name="T47" fmla="*/ 66 h 132"/>
                    <a:gd name="T48" fmla="*/ 22 w 129"/>
                    <a:gd name="T49" fmla="*/ 72 h 132"/>
                    <a:gd name="T50" fmla="*/ 7 w 129"/>
                    <a:gd name="T51" fmla="*/ 72 h 132"/>
                    <a:gd name="T52" fmla="*/ 0 w 129"/>
                    <a:gd name="T53" fmla="*/ 79 h 132"/>
                    <a:gd name="T54" fmla="*/ 7 w 129"/>
                    <a:gd name="T55" fmla="*/ 86 h 132"/>
                    <a:gd name="T56" fmla="*/ 25 w 129"/>
                    <a:gd name="T57" fmla="*/ 86 h 132"/>
                    <a:gd name="T58" fmla="*/ 88 w 129"/>
                    <a:gd name="T59" fmla="*/ 132 h 132"/>
                    <a:gd name="T60" fmla="*/ 125 w 129"/>
                    <a:gd name="T61" fmla="*/ 121 h 132"/>
                    <a:gd name="T62" fmla="*/ 127 w 129"/>
                    <a:gd name="T63" fmla="*/ 111 h 132"/>
                    <a:gd name="T64" fmla="*/ 117 w 129"/>
                    <a:gd name="T65" fmla="*/ 109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29" h="132">
                      <a:moveTo>
                        <a:pt x="117" y="109"/>
                      </a:moveTo>
                      <a:cubicBezTo>
                        <a:pt x="108" y="115"/>
                        <a:pt x="98" y="118"/>
                        <a:pt x="88" y="118"/>
                      </a:cubicBezTo>
                      <a:cubicBezTo>
                        <a:pt x="66" y="118"/>
                        <a:pt x="47" y="105"/>
                        <a:pt x="40" y="86"/>
                      </a:cubicBezTo>
                      <a:cubicBezTo>
                        <a:pt x="78" y="86"/>
                        <a:pt x="78" y="86"/>
                        <a:pt x="78" y="86"/>
                      </a:cubicBezTo>
                      <a:cubicBezTo>
                        <a:pt x="82" y="86"/>
                        <a:pt x="85" y="83"/>
                        <a:pt x="85" y="79"/>
                      </a:cubicBezTo>
                      <a:cubicBezTo>
                        <a:pt x="85" y="75"/>
                        <a:pt x="82" y="72"/>
                        <a:pt x="78" y="72"/>
                      </a:cubicBezTo>
                      <a:cubicBezTo>
                        <a:pt x="36" y="72"/>
                        <a:pt x="36" y="72"/>
                        <a:pt x="36" y="72"/>
                      </a:cubicBezTo>
                      <a:cubicBezTo>
                        <a:pt x="36" y="70"/>
                        <a:pt x="36" y="68"/>
                        <a:pt x="36" y="66"/>
                      </a:cubicBezTo>
                      <a:cubicBezTo>
                        <a:pt x="36" y="64"/>
                        <a:pt x="36" y="62"/>
                        <a:pt x="36" y="60"/>
                      </a:cubicBezTo>
                      <a:cubicBezTo>
                        <a:pt x="90" y="60"/>
                        <a:pt x="90" y="60"/>
                        <a:pt x="90" y="60"/>
                      </a:cubicBezTo>
                      <a:cubicBezTo>
                        <a:pt x="94" y="60"/>
                        <a:pt x="97" y="57"/>
                        <a:pt x="97" y="53"/>
                      </a:cubicBezTo>
                      <a:cubicBezTo>
                        <a:pt x="97" y="49"/>
                        <a:pt x="94" y="46"/>
                        <a:pt x="90" y="46"/>
                      </a:cubicBezTo>
                      <a:cubicBezTo>
                        <a:pt x="40" y="46"/>
                        <a:pt x="40" y="46"/>
                        <a:pt x="40" y="46"/>
                      </a:cubicBezTo>
                      <a:cubicBezTo>
                        <a:pt x="47" y="27"/>
                        <a:pt x="66" y="14"/>
                        <a:pt x="88" y="14"/>
                      </a:cubicBezTo>
                      <a:cubicBezTo>
                        <a:pt x="98" y="14"/>
                        <a:pt x="108" y="17"/>
                        <a:pt x="117" y="23"/>
                      </a:cubicBezTo>
                      <a:cubicBezTo>
                        <a:pt x="120" y="25"/>
                        <a:pt x="124" y="24"/>
                        <a:pt x="127" y="21"/>
                      </a:cubicBezTo>
                      <a:cubicBezTo>
                        <a:pt x="129" y="18"/>
                        <a:pt x="128" y="14"/>
                        <a:pt x="125" y="11"/>
                      </a:cubicBezTo>
                      <a:cubicBezTo>
                        <a:pt x="114" y="4"/>
                        <a:pt x="101" y="0"/>
                        <a:pt x="88" y="0"/>
                      </a:cubicBezTo>
                      <a:cubicBezTo>
                        <a:pt x="58" y="0"/>
                        <a:pt x="33" y="19"/>
                        <a:pt x="25" y="46"/>
                      </a:cubicBezTo>
                      <a:cubicBezTo>
                        <a:pt x="7" y="46"/>
                        <a:pt x="7" y="46"/>
                        <a:pt x="7" y="46"/>
                      </a:cubicBezTo>
                      <a:cubicBezTo>
                        <a:pt x="3" y="46"/>
                        <a:pt x="0" y="49"/>
                        <a:pt x="0" y="53"/>
                      </a:cubicBezTo>
                      <a:cubicBezTo>
                        <a:pt x="0" y="57"/>
                        <a:pt x="3" y="60"/>
                        <a:pt x="7" y="60"/>
                      </a:cubicBezTo>
                      <a:cubicBezTo>
                        <a:pt x="22" y="60"/>
                        <a:pt x="22" y="60"/>
                        <a:pt x="22" y="60"/>
                      </a:cubicBezTo>
                      <a:cubicBezTo>
                        <a:pt x="22" y="62"/>
                        <a:pt x="22" y="64"/>
                        <a:pt x="22" y="66"/>
                      </a:cubicBezTo>
                      <a:cubicBezTo>
                        <a:pt x="22" y="68"/>
                        <a:pt x="22" y="70"/>
                        <a:pt x="22" y="72"/>
                      </a:cubicBezTo>
                      <a:cubicBezTo>
                        <a:pt x="7" y="72"/>
                        <a:pt x="7" y="72"/>
                        <a:pt x="7" y="72"/>
                      </a:cubicBezTo>
                      <a:cubicBezTo>
                        <a:pt x="3" y="72"/>
                        <a:pt x="0" y="75"/>
                        <a:pt x="0" y="79"/>
                      </a:cubicBezTo>
                      <a:cubicBezTo>
                        <a:pt x="0" y="83"/>
                        <a:pt x="3" y="86"/>
                        <a:pt x="7" y="86"/>
                      </a:cubicBezTo>
                      <a:cubicBezTo>
                        <a:pt x="25" y="86"/>
                        <a:pt x="25" y="86"/>
                        <a:pt x="25" y="86"/>
                      </a:cubicBezTo>
                      <a:cubicBezTo>
                        <a:pt x="33" y="113"/>
                        <a:pt x="58" y="132"/>
                        <a:pt x="88" y="132"/>
                      </a:cubicBezTo>
                      <a:cubicBezTo>
                        <a:pt x="101" y="132"/>
                        <a:pt x="114" y="128"/>
                        <a:pt x="125" y="121"/>
                      </a:cubicBezTo>
                      <a:cubicBezTo>
                        <a:pt x="128" y="119"/>
                        <a:pt x="129" y="114"/>
                        <a:pt x="127" y="111"/>
                      </a:cubicBezTo>
                      <a:cubicBezTo>
                        <a:pt x="124" y="108"/>
                        <a:pt x="120" y="107"/>
                        <a:pt x="117" y="109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51435" tIns="25718" rIns="51435" bIns="25718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013"/>
                </a:p>
              </p:txBody>
            </p:sp>
            <p:sp>
              <p:nvSpPr>
                <p:cNvPr id="66" name="Freeform 107">
                  <a:extLst>
                    <a:ext uri="{FF2B5EF4-FFF2-40B4-BE49-F238E27FC236}">
                      <a16:creationId xmlns:a16="http://schemas.microsoft.com/office/drawing/2014/main" id="{D52D86F4-06E7-4D62-A145-6581A56A7B7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364976" y="2741285"/>
                  <a:ext cx="397833" cy="399357"/>
                </a:xfrm>
                <a:custGeom>
                  <a:avLst/>
                  <a:gdLst>
                    <a:gd name="T0" fmla="*/ 117 w 235"/>
                    <a:gd name="T1" fmla="*/ 0 h 236"/>
                    <a:gd name="T2" fmla="*/ 0 w 235"/>
                    <a:gd name="T3" fmla="*/ 118 h 236"/>
                    <a:gd name="T4" fmla="*/ 117 w 235"/>
                    <a:gd name="T5" fmla="*/ 236 h 236"/>
                    <a:gd name="T6" fmla="*/ 235 w 235"/>
                    <a:gd name="T7" fmla="*/ 118 h 236"/>
                    <a:gd name="T8" fmla="*/ 117 w 235"/>
                    <a:gd name="T9" fmla="*/ 0 h 236"/>
                    <a:gd name="T10" fmla="*/ 117 w 235"/>
                    <a:gd name="T11" fmla="*/ 222 h 236"/>
                    <a:gd name="T12" fmla="*/ 14 w 235"/>
                    <a:gd name="T13" fmla="*/ 118 h 236"/>
                    <a:gd name="T14" fmla="*/ 117 w 235"/>
                    <a:gd name="T15" fmla="*/ 14 h 236"/>
                    <a:gd name="T16" fmla="*/ 221 w 235"/>
                    <a:gd name="T17" fmla="*/ 118 h 236"/>
                    <a:gd name="T18" fmla="*/ 117 w 235"/>
                    <a:gd name="T19" fmla="*/ 222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35" h="236">
                      <a:moveTo>
                        <a:pt x="117" y="0"/>
                      </a:moveTo>
                      <a:cubicBezTo>
                        <a:pt x="52" y="0"/>
                        <a:pt x="0" y="53"/>
                        <a:pt x="0" y="118"/>
                      </a:cubicBezTo>
                      <a:cubicBezTo>
                        <a:pt x="0" y="183"/>
                        <a:pt x="52" y="236"/>
                        <a:pt x="117" y="236"/>
                      </a:cubicBezTo>
                      <a:cubicBezTo>
                        <a:pt x="182" y="236"/>
                        <a:pt x="235" y="183"/>
                        <a:pt x="235" y="118"/>
                      </a:cubicBezTo>
                      <a:cubicBezTo>
                        <a:pt x="235" y="53"/>
                        <a:pt x="182" y="0"/>
                        <a:pt x="117" y="0"/>
                      </a:cubicBezTo>
                      <a:close/>
                      <a:moveTo>
                        <a:pt x="117" y="222"/>
                      </a:moveTo>
                      <a:cubicBezTo>
                        <a:pt x="60" y="222"/>
                        <a:pt x="14" y="175"/>
                        <a:pt x="14" y="118"/>
                      </a:cubicBezTo>
                      <a:cubicBezTo>
                        <a:pt x="14" y="61"/>
                        <a:pt x="60" y="14"/>
                        <a:pt x="117" y="14"/>
                      </a:cubicBezTo>
                      <a:cubicBezTo>
                        <a:pt x="174" y="14"/>
                        <a:pt x="221" y="61"/>
                        <a:pt x="221" y="118"/>
                      </a:cubicBezTo>
                      <a:cubicBezTo>
                        <a:pt x="221" y="175"/>
                        <a:pt x="174" y="222"/>
                        <a:pt x="117" y="222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51435" tIns="25718" rIns="51435" bIns="25718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013"/>
                </a:p>
              </p:txBody>
            </p:sp>
          </p:grpSp>
        </p:grp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4B23F10-6CB8-4393-9E51-209CC6790E8B}"/>
              </a:ext>
            </a:extLst>
          </p:cNvPr>
          <p:cNvGrpSpPr/>
          <p:nvPr/>
        </p:nvGrpSpPr>
        <p:grpSpPr>
          <a:xfrm>
            <a:off x="5098926" y="1765300"/>
            <a:ext cx="891639" cy="871765"/>
            <a:chOff x="5111786" y="1910246"/>
            <a:chExt cx="891639" cy="871765"/>
          </a:xfrm>
        </p:grpSpPr>
        <p:sp>
          <p:nvSpPr>
            <p:cNvPr id="57" name="Forme libre : forme 48">
              <a:extLst>
                <a:ext uri="{FF2B5EF4-FFF2-40B4-BE49-F238E27FC236}">
                  <a16:creationId xmlns:a16="http://schemas.microsoft.com/office/drawing/2014/main" id="{5C4E1DAB-1515-4E14-BB2C-FF13E416AC36}"/>
                </a:ext>
              </a:extLst>
            </p:cNvPr>
            <p:cNvSpPr/>
            <p:nvPr/>
          </p:nvSpPr>
          <p:spPr>
            <a:xfrm>
              <a:off x="5111786" y="1910246"/>
              <a:ext cx="891639" cy="871765"/>
            </a:xfrm>
            <a:custGeom>
              <a:avLst/>
              <a:gdLst>
                <a:gd name="connsiteX0" fmla="*/ 830580 w 830580"/>
                <a:gd name="connsiteY0" fmla="*/ 415290 h 830580"/>
                <a:gd name="connsiteX1" fmla="*/ 415290 w 830580"/>
                <a:gd name="connsiteY1" fmla="*/ 830580 h 830580"/>
                <a:gd name="connsiteX2" fmla="*/ 0 w 830580"/>
                <a:gd name="connsiteY2" fmla="*/ 415290 h 830580"/>
                <a:gd name="connsiteX3" fmla="*/ 415290 w 830580"/>
                <a:gd name="connsiteY3" fmla="*/ 0 h 830580"/>
                <a:gd name="connsiteX4" fmla="*/ 830580 w 830580"/>
                <a:gd name="connsiteY4" fmla="*/ 415290 h 830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580" h="830580">
                  <a:moveTo>
                    <a:pt x="830580" y="415290"/>
                  </a:moveTo>
                  <a:cubicBezTo>
                    <a:pt x="830580" y="644648"/>
                    <a:pt x="644648" y="830580"/>
                    <a:pt x="415290" y="830580"/>
                  </a:cubicBezTo>
                  <a:cubicBezTo>
                    <a:pt x="185932" y="830580"/>
                    <a:pt x="0" y="644648"/>
                    <a:pt x="0" y="415290"/>
                  </a:cubicBezTo>
                  <a:cubicBezTo>
                    <a:pt x="0" y="185932"/>
                    <a:pt x="185932" y="0"/>
                    <a:pt x="415290" y="0"/>
                  </a:cubicBezTo>
                  <a:cubicBezTo>
                    <a:pt x="644648" y="0"/>
                    <a:pt x="830580" y="185932"/>
                    <a:pt x="830580" y="415290"/>
                  </a:cubicBezTo>
                  <a:close/>
                </a:path>
              </a:pathLst>
            </a:custGeom>
            <a:solidFill>
              <a:srgbClr val="AB00FF"/>
            </a:solidFill>
            <a:ln w="2857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pic>
          <p:nvPicPr>
            <p:cNvPr id="72" name="Imagen 71">
              <a:extLst>
                <a:ext uri="{FF2B5EF4-FFF2-40B4-BE49-F238E27FC236}">
                  <a16:creationId xmlns:a16="http://schemas.microsoft.com/office/drawing/2014/main" id="{90164EE8-2898-4C16-8C4E-58CF00477A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alphaModFix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280628" y="2059296"/>
              <a:ext cx="561626" cy="561626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3EF768E-9C91-4299-B207-FA0A542A44DE}"/>
              </a:ext>
            </a:extLst>
          </p:cNvPr>
          <p:cNvGrpSpPr/>
          <p:nvPr/>
        </p:nvGrpSpPr>
        <p:grpSpPr>
          <a:xfrm>
            <a:off x="2441831" y="1765300"/>
            <a:ext cx="891639" cy="871765"/>
            <a:chOff x="2387816" y="1910246"/>
            <a:chExt cx="891639" cy="871765"/>
          </a:xfrm>
        </p:grpSpPr>
        <p:sp>
          <p:nvSpPr>
            <p:cNvPr id="56" name="Forme libre : forme 48">
              <a:extLst>
                <a:ext uri="{FF2B5EF4-FFF2-40B4-BE49-F238E27FC236}">
                  <a16:creationId xmlns:a16="http://schemas.microsoft.com/office/drawing/2014/main" id="{DAD98F11-DA27-42E4-A763-BD6DD35CAEE9}"/>
                </a:ext>
              </a:extLst>
            </p:cNvPr>
            <p:cNvSpPr/>
            <p:nvPr/>
          </p:nvSpPr>
          <p:spPr>
            <a:xfrm>
              <a:off x="2387816" y="1910246"/>
              <a:ext cx="891639" cy="871765"/>
            </a:xfrm>
            <a:custGeom>
              <a:avLst/>
              <a:gdLst>
                <a:gd name="connsiteX0" fmla="*/ 830580 w 830580"/>
                <a:gd name="connsiteY0" fmla="*/ 415290 h 830580"/>
                <a:gd name="connsiteX1" fmla="*/ 415290 w 830580"/>
                <a:gd name="connsiteY1" fmla="*/ 830580 h 830580"/>
                <a:gd name="connsiteX2" fmla="*/ 0 w 830580"/>
                <a:gd name="connsiteY2" fmla="*/ 415290 h 830580"/>
                <a:gd name="connsiteX3" fmla="*/ 415290 w 830580"/>
                <a:gd name="connsiteY3" fmla="*/ 0 h 830580"/>
                <a:gd name="connsiteX4" fmla="*/ 830580 w 830580"/>
                <a:gd name="connsiteY4" fmla="*/ 415290 h 830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580" h="830580">
                  <a:moveTo>
                    <a:pt x="830580" y="415290"/>
                  </a:moveTo>
                  <a:cubicBezTo>
                    <a:pt x="830580" y="644648"/>
                    <a:pt x="644648" y="830580"/>
                    <a:pt x="415290" y="830580"/>
                  </a:cubicBezTo>
                  <a:cubicBezTo>
                    <a:pt x="185932" y="830580"/>
                    <a:pt x="0" y="644648"/>
                    <a:pt x="0" y="415290"/>
                  </a:cubicBezTo>
                  <a:cubicBezTo>
                    <a:pt x="0" y="185932"/>
                    <a:pt x="185932" y="0"/>
                    <a:pt x="415290" y="0"/>
                  </a:cubicBezTo>
                  <a:cubicBezTo>
                    <a:pt x="644648" y="0"/>
                    <a:pt x="830580" y="185932"/>
                    <a:pt x="830580" y="415290"/>
                  </a:cubicBezTo>
                  <a:close/>
                </a:path>
              </a:pathLst>
            </a:custGeom>
            <a:solidFill>
              <a:srgbClr val="050B7F"/>
            </a:solidFill>
            <a:ln w="2857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73" name="Graphique 66">
              <a:extLst>
                <a:ext uri="{FF2B5EF4-FFF2-40B4-BE49-F238E27FC236}">
                  <a16:creationId xmlns:a16="http://schemas.microsoft.com/office/drawing/2014/main" id="{F6215EB9-EF57-44D3-AE9C-5D2DBC628C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18937" y="2019845"/>
              <a:ext cx="640529" cy="640529"/>
            </a:xfrm>
            <a:prstGeom prst="rect">
              <a:avLst/>
            </a:prstGeom>
          </p:spPr>
        </p:pic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943082CF-2563-4E15-A1E6-7328D8F1FCBB}"/>
              </a:ext>
            </a:extLst>
          </p:cNvPr>
          <p:cNvGrpSpPr/>
          <p:nvPr/>
        </p:nvGrpSpPr>
        <p:grpSpPr>
          <a:xfrm>
            <a:off x="1717650" y="851156"/>
            <a:ext cx="2340000" cy="720000"/>
            <a:chOff x="1494024" y="851156"/>
            <a:chExt cx="2340000" cy="720000"/>
          </a:xfrm>
        </p:grpSpPr>
        <p:sp>
          <p:nvSpPr>
            <p:cNvPr id="59" name="Título 1">
              <a:extLst>
                <a:ext uri="{FF2B5EF4-FFF2-40B4-BE49-F238E27FC236}">
                  <a16:creationId xmlns:a16="http://schemas.microsoft.com/office/drawing/2014/main" id="{FB0F33EB-044E-4D0B-897E-640773240E7E}"/>
                </a:ext>
              </a:extLst>
            </p:cNvPr>
            <p:cNvSpPr txBox="1">
              <a:spLocks/>
            </p:cNvSpPr>
            <p:nvPr/>
          </p:nvSpPr>
          <p:spPr>
            <a:xfrm>
              <a:off x="1545718" y="927100"/>
              <a:ext cx="2231004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b">
              <a:spAutoFit/>
            </a:bodyPr>
            <a:lstStyle>
              <a:defPPr>
                <a:defRPr lang="fr-FR"/>
              </a:defPPr>
              <a:lvl1pPr>
                <a:lnSpc>
                  <a:spcPct val="100000"/>
                </a:lnSpc>
                <a:spcBef>
                  <a:spcPct val="0"/>
                </a:spcBef>
                <a:buNone/>
                <a:defRPr sz="2200" b="1" cap="none" baseline="0">
                  <a:solidFill>
                    <a:schemeClr val="tx2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  <a:lvl2pPr marL="0" lvl="1">
                <a:defRPr sz="2000" kern="0">
                  <a:solidFill>
                    <a:srgbClr val="4391FF"/>
                  </a:solidFill>
                  <a:latin typeface="Montserrat ExtraBold" panose="00000900000000000000" pitchFamily="2" charset="0"/>
                </a:defRPr>
              </a:lvl2pPr>
            </a:lstStyle>
            <a:p>
              <a:pPr lvl="1" algn="ctr"/>
              <a:r>
                <a:rPr lang="es-ES" sz="1200" dirty="0">
                  <a:solidFill>
                    <a:schemeClr val="bg1"/>
                  </a:solidFill>
                </a:rPr>
                <a:t>Escasez veh. /recambios</a:t>
              </a:r>
            </a:p>
            <a:p>
              <a:pPr lvl="1" algn="ctr"/>
              <a:endParaRPr lang="es-ES" sz="1200" dirty="0">
                <a:solidFill>
                  <a:schemeClr val="bg1"/>
                </a:solidFill>
              </a:endParaRPr>
            </a:p>
            <a:p>
              <a:pPr lvl="1" algn="ctr"/>
              <a:r>
                <a:rPr lang="es-ES" sz="1200" dirty="0">
                  <a:solidFill>
                    <a:schemeClr val="bg1"/>
                  </a:solidFill>
                </a:rPr>
                <a:t>Plazos de entrega</a:t>
              </a:r>
            </a:p>
          </p:txBody>
        </p:sp>
        <p:sp>
          <p:nvSpPr>
            <p:cNvPr id="81" name="Rectangle : coins arrondis 33">
              <a:extLst>
                <a:ext uri="{FF2B5EF4-FFF2-40B4-BE49-F238E27FC236}">
                  <a16:creationId xmlns:a16="http://schemas.microsoft.com/office/drawing/2014/main" id="{F4835AD0-149A-4F38-997A-C41977A01A03}"/>
                </a:ext>
              </a:extLst>
            </p:cNvPr>
            <p:cNvSpPr/>
            <p:nvPr/>
          </p:nvSpPr>
          <p:spPr>
            <a:xfrm>
              <a:off x="1494024" y="851156"/>
              <a:ext cx="2340000" cy="720000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9E98394-8823-488A-8158-9969B08870C3}"/>
              </a:ext>
            </a:extLst>
          </p:cNvPr>
          <p:cNvGrpSpPr/>
          <p:nvPr/>
        </p:nvGrpSpPr>
        <p:grpSpPr>
          <a:xfrm>
            <a:off x="4374745" y="840465"/>
            <a:ext cx="2340000" cy="720000"/>
            <a:chOff x="4358178" y="840465"/>
            <a:chExt cx="2340000" cy="720000"/>
          </a:xfrm>
        </p:grpSpPr>
        <p:sp>
          <p:nvSpPr>
            <p:cNvPr id="60" name="Título 1">
              <a:extLst>
                <a:ext uri="{FF2B5EF4-FFF2-40B4-BE49-F238E27FC236}">
                  <a16:creationId xmlns:a16="http://schemas.microsoft.com/office/drawing/2014/main" id="{E946F5EF-1B95-4C59-A882-CC038B684CAD}"/>
                </a:ext>
              </a:extLst>
            </p:cNvPr>
            <p:cNvSpPr txBox="1">
              <a:spLocks/>
            </p:cNvSpPr>
            <p:nvPr/>
          </p:nvSpPr>
          <p:spPr>
            <a:xfrm>
              <a:off x="4374645" y="927100"/>
              <a:ext cx="2311905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b">
              <a:spAutoFit/>
            </a:bodyPr>
            <a:lstStyle>
              <a:defPPr>
                <a:defRPr lang="fr-FR"/>
              </a:defPPr>
              <a:lvl1pPr>
                <a:lnSpc>
                  <a:spcPct val="100000"/>
                </a:lnSpc>
                <a:spcBef>
                  <a:spcPct val="0"/>
                </a:spcBef>
                <a:buNone/>
                <a:defRPr sz="2200" b="1" cap="none" baseline="0">
                  <a:solidFill>
                    <a:schemeClr val="tx2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  <a:lvl2pPr marL="0" lvl="1">
                <a:defRPr sz="2000" kern="0">
                  <a:solidFill>
                    <a:srgbClr val="4391FF"/>
                  </a:solidFill>
                  <a:latin typeface="Montserrat ExtraBold" panose="00000900000000000000" pitchFamily="2" charset="0"/>
                </a:defRPr>
              </a:lvl2pPr>
            </a:lstStyle>
            <a:p>
              <a:pPr lvl="1" algn="ctr"/>
              <a:r>
                <a:rPr lang="es-ES" sz="1200" dirty="0">
                  <a:solidFill>
                    <a:schemeClr val="bg1"/>
                  </a:solidFill>
                </a:rPr>
                <a:t>Plan “Fit for 55” (UE)</a:t>
              </a:r>
            </a:p>
            <a:p>
              <a:pPr lvl="1" algn="ctr"/>
              <a:endParaRPr lang="es-ES" sz="1200" dirty="0">
                <a:solidFill>
                  <a:schemeClr val="bg1"/>
                </a:solidFill>
              </a:endParaRPr>
            </a:p>
            <a:p>
              <a:pPr lvl="1" algn="ctr"/>
              <a:r>
                <a:rPr lang="es-ES" sz="1200" dirty="0">
                  <a:solidFill>
                    <a:schemeClr val="bg1"/>
                  </a:solidFill>
                </a:rPr>
                <a:t>Reducción de emisiones</a:t>
              </a:r>
            </a:p>
          </p:txBody>
        </p:sp>
        <p:sp>
          <p:nvSpPr>
            <p:cNvPr id="82" name="Rectangle : coins arrondis 33">
              <a:extLst>
                <a:ext uri="{FF2B5EF4-FFF2-40B4-BE49-F238E27FC236}">
                  <a16:creationId xmlns:a16="http://schemas.microsoft.com/office/drawing/2014/main" id="{0699A719-0E5F-4C95-837C-D20019EDAC8E}"/>
                </a:ext>
              </a:extLst>
            </p:cNvPr>
            <p:cNvSpPr/>
            <p:nvPr/>
          </p:nvSpPr>
          <p:spPr>
            <a:xfrm>
              <a:off x="4358178" y="840465"/>
              <a:ext cx="2340000" cy="720000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57592398-FAE3-4D81-87B8-0DA18CF2ADB6}"/>
              </a:ext>
            </a:extLst>
          </p:cNvPr>
          <p:cNvGrpSpPr/>
          <p:nvPr/>
        </p:nvGrpSpPr>
        <p:grpSpPr>
          <a:xfrm>
            <a:off x="7036319" y="851156"/>
            <a:ext cx="2340000" cy="720000"/>
            <a:chOff x="7190219" y="851156"/>
            <a:chExt cx="2340000" cy="720000"/>
          </a:xfrm>
        </p:grpSpPr>
        <p:sp>
          <p:nvSpPr>
            <p:cNvPr id="61" name="Título 1">
              <a:extLst>
                <a:ext uri="{FF2B5EF4-FFF2-40B4-BE49-F238E27FC236}">
                  <a16:creationId xmlns:a16="http://schemas.microsoft.com/office/drawing/2014/main" id="{F9D3B3BE-E88F-4DB6-9811-3E9A94A928DC}"/>
                </a:ext>
              </a:extLst>
            </p:cNvPr>
            <p:cNvSpPr txBox="1">
              <a:spLocks/>
            </p:cNvSpPr>
            <p:nvPr/>
          </p:nvSpPr>
          <p:spPr>
            <a:xfrm>
              <a:off x="7497427" y="927100"/>
              <a:ext cx="1779923" cy="55399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b">
              <a:spAutoFit/>
            </a:bodyPr>
            <a:lstStyle>
              <a:defPPr>
                <a:defRPr lang="fr-FR"/>
              </a:defPPr>
              <a:lvl1pPr>
                <a:lnSpc>
                  <a:spcPct val="100000"/>
                </a:lnSpc>
                <a:spcBef>
                  <a:spcPct val="0"/>
                </a:spcBef>
                <a:buNone/>
                <a:defRPr sz="2200" b="1" cap="none" baseline="0">
                  <a:solidFill>
                    <a:schemeClr val="tx2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  <a:lvl2pPr marL="0" lvl="1">
                <a:defRPr sz="2000" kern="0">
                  <a:solidFill>
                    <a:srgbClr val="4391FF"/>
                  </a:solidFill>
                  <a:latin typeface="Montserrat ExtraBold" panose="00000900000000000000" pitchFamily="2" charset="0"/>
                </a:defRPr>
              </a:lvl2pPr>
            </a:lstStyle>
            <a:p>
              <a:pPr lvl="1" algn="ctr"/>
              <a:r>
                <a:rPr lang="es-ES" sz="1200" dirty="0">
                  <a:solidFill>
                    <a:schemeClr val="bg1"/>
                  </a:solidFill>
                </a:rPr>
                <a:t>Inflación</a:t>
              </a:r>
            </a:p>
            <a:p>
              <a:pPr lvl="1" algn="ctr"/>
              <a:endParaRPr lang="es-ES" sz="1200" dirty="0">
                <a:solidFill>
                  <a:schemeClr val="bg1"/>
                </a:solidFill>
              </a:endParaRPr>
            </a:p>
            <a:p>
              <a:pPr lvl="1" algn="ctr"/>
              <a:r>
                <a:rPr lang="es-ES" sz="1200" dirty="0">
                  <a:solidFill>
                    <a:schemeClr val="bg1"/>
                  </a:solidFill>
                </a:rPr>
                <a:t>Incremento del TCM</a:t>
              </a:r>
            </a:p>
          </p:txBody>
        </p:sp>
        <p:sp>
          <p:nvSpPr>
            <p:cNvPr id="83" name="Rectangle : coins arrondis 33">
              <a:extLst>
                <a:ext uri="{FF2B5EF4-FFF2-40B4-BE49-F238E27FC236}">
                  <a16:creationId xmlns:a16="http://schemas.microsoft.com/office/drawing/2014/main" id="{B8BBE80C-527E-497B-94F6-0615355DCE8B}"/>
                </a:ext>
              </a:extLst>
            </p:cNvPr>
            <p:cNvSpPr/>
            <p:nvPr/>
          </p:nvSpPr>
          <p:spPr>
            <a:xfrm>
              <a:off x="7190219" y="851156"/>
              <a:ext cx="2340000" cy="720000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</p:grpSp>
      <p:sp>
        <p:nvSpPr>
          <p:cNvPr id="100" name="Título 1">
            <a:extLst>
              <a:ext uri="{FF2B5EF4-FFF2-40B4-BE49-F238E27FC236}">
                <a16:creationId xmlns:a16="http://schemas.microsoft.com/office/drawing/2014/main" id="{BAE80EAF-8A30-43A5-92F6-4AEF7325FDFC}"/>
              </a:ext>
            </a:extLst>
          </p:cNvPr>
          <p:cNvSpPr txBox="1">
            <a:spLocks/>
          </p:cNvSpPr>
          <p:nvPr/>
        </p:nvSpPr>
        <p:spPr>
          <a:xfrm>
            <a:off x="129905" y="2991954"/>
            <a:ext cx="1641939" cy="43088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lvl="1" algn="ctr"/>
            <a:r>
              <a:rPr lang="es-ES" sz="1600" b="1" dirty="0">
                <a:solidFill>
                  <a:schemeClr val="bg1"/>
                </a:solidFill>
                <a:latin typeface="Montserrat" panose="00000500000000000000" pitchFamily="2" charset="0"/>
              </a:rPr>
              <a:t>Tácticas</a:t>
            </a:r>
          </a:p>
          <a:p>
            <a:pPr lvl="1" algn="ctr"/>
            <a:r>
              <a:rPr lang="es-ES" sz="1100" dirty="0">
                <a:solidFill>
                  <a:schemeClr val="bg1"/>
                </a:solidFill>
                <a:latin typeface="Montserrat" panose="00000500000000000000" pitchFamily="2" charset="0"/>
              </a:rPr>
              <a:t>(corto)</a:t>
            </a:r>
          </a:p>
        </p:txBody>
      </p:sp>
      <p:sp>
        <p:nvSpPr>
          <p:cNvPr id="101" name="Título 1">
            <a:extLst>
              <a:ext uri="{FF2B5EF4-FFF2-40B4-BE49-F238E27FC236}">
                <a16:creationId xmlns:a16="http://schemas.microsoft.com/office/drawing/2014/main" id="{9E0B23CD-FCF6-4D15-8956-79B31D7F03E3}"/>
              </a:ext>
            </a:extLst>
          </p:cNvPr>
          <p:cNvSpPr txBox="1">
            <a:spLocks/>
          </p:cNvSpPr>
          <p:nvPr/>
        </p:nvSpPr>
        <p:spPr>
          <a:xfrm>
            <a:off x="129905" y="4104479"/>
            <a:ext cx="1641939" cy="43088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lvl="1" algn="ctr"/>
            <a:r>
              <a:rPr lang="es-ES" sz="1600" b="1" dirty="0">
                <a:solidFill>
                  <a:schemeClr val="bg1"/>
                </a:solidFill>
                <a:latin typeface="Montserrat" panose="00000500000000000000" pitchFamily="2" charset="0"/>
              </a:rPr>
              <a:t>Estratégicas</a:t>
            </a:r>
          </a:p>
          <a:p>
            <a:pPr lvl="1" algn="ctr"/>
            <a:r>
              <a:rPr lang="es-ES" sz="1100" dirty="0">
                <a:solidFill>
                  <a:schemeClr val="bg1"/>
                </a:solidFill>
                <a:latin typeface="Montserrat" panose="00000500000000000000" pitchFamily="2" charset="0"/>
              </a:rPr>
              <a:t>(medio &amp; largo)</a:t>
            </a:r>
          </a:p>
        </p:txBody>
      </p:sp>
      <p:cxnSp>
        <p:nvCxnSpPr>
          <p:cNvPr id="103" name="Connecteur droit 17">
            <a:extLst>
              <a:ext uri="{FF2B5EF4-FFF2-40B4-BE49-F238E27FC236}">
                <a16:creationId xmlns:a16="http://schemas.microsoft.com/office/drawing/2014/main" id="{CFF3743E-FE7E-439B-8E2E-57182430ED9C}"/>
              </a:ext>
            </a:extLst>
          </p:cNvPr>
          <p:cNvCxnSpPr>
            <a:cxnSpLocks/>
            <a:stCxn id="80" idx="0"/>
            <a:endCxn id="58" idx="1"/>
          </p:cNvCxnSpPr>
          <p:nvPr/>
        </p:nvCxnSpPr>
        <p:spPr>
          <a:xfrm flipV="1">
            <a:off x="8206319" y="2637065"/>
            <a:ext cx="1" cy="25257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 : coins arrondis 33">
            <a:extLst>
              <a:ext uri="{FF2B5EF4-FFF2-40B4-BE49-F238E27FC236}">
                <a16:creationId xmlns:a16="http://schemas.microsoft.com/office/drawing/2014/main" id="{5ABFB065-22D2-423A-9762-E8CA689019FB}"/>
              </a:ext>
            </a:extLst>
          </p:cNvPr>
          <p:cNvSpPr/>
          <p:nvPr/>
        </p:nvSpPr>
        <p:spPr>
          <a:xfrm>
            <a:off x="1769344" y="2890679"/>
            <a:ext cx="2236612" cy="810096"/>
          </a:xfrm>
          <a:prstGeom prst="roundRect">
            <a:avLst/>
          </a:prstGeom>
          <a:noFill/>
          <a:ln w="12700">
            <a:solidFill>
              <a:srgbClr val="050B7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104" name="Título 1">
            <a:extLst>
              <a:ext uri="{FF2B5EF4-FFF2-40B4-BE49-F238E27FC236}">
                <a16:creationId xmlns:a16="http://schemas.microsoft.com/office/drawing/2014/main" id="{A32E7C17-77F1-4604-882B-022B3A27DE65}"/>
              </a:ext>
            </a:extLst>
          </p:cNvPr>
          <p:cNvSpPr txBox="1">
            <a:spLocks/>
          </p:cNvSpPr>
          <p:nvPr/>
        </p:nvSpPr>
        <p:spPr>
          <a:xfrm>
            <a:off x="1926014" y="2955219"/>
            <a:ext cx="2013714" cy="646331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marL="228600" lvl="1" indent="-228600">
              <a:buFont typeface="+mj-lt"/>
              <a:buAutoNum type="arabicPeriod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Preentregas</a:t>
            </a:r>
          </a:p>
          <a:p>
            <a:pPr marL="228600" lvl="1" indent="-228600">
              <a:buFont typeface="+mj-lt"/>
              <a:buAutoNum type="arabicPeriod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Prorrogas especiales</a:t>
            </a:r>
          </a:p>
          <a:p>
            <a:pPr marL="228600" lvl="1" indent="-228600">
              <a:buFont typeface="+mj-lt"/>
              <a:buAutoNum type="arabicPeriod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Anticipar ordenes renov.</a:t>
            </a:r>
          </a:p>
          <a:p>
            <a:pPr marL="228600" lvl="1" indent="-228600">
              <a:buFont typeface="+mj-lt"/>
              <a:buAutoNum type="arabicPeriod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Veh. de empleado (B2B2E) </a:t>
            </a:r>
          </a:p>
        </p:txBody>
      </p:sp>
      <p:sp>
        <p:nvSpPr>
          <p:cNvPr id="109" name="Rectangle : coins arrondis 33">
            <a:extLst>
              <a:ext uri="{FF2B5EF4-FFF2-40B4-BE49-F238E27FC236}">
                <a16:creationId xmlns:a16="http://schemas.microsoft.com/office/drawing/2014/main" id="{63B4704C-6481-4C88-9653-2A21330745C3}"/>
              </a:ext>
            </a:extLst>
          </p:cNvPr>
          <p:cNvSpPr/>
          <p:nvPr/>
        </p:nvSpPr>
        <p:spPr>
          <a:xfrm>
            <a:off x="1769344" y="4020517"/>
            <a:ext cx="2236612" cy="638817"/>
          </a:xfrm>
          <a:prstGeom prst="roundRect">
            <a:avLst/>
          </a:prstGeom>
          <a:noFill/>
          <a:ln w="12700">
            <a:solidFill>
              <a:srgbClr val="050B7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110" name="Título 1">
            <a:extLst>
              <a:ext uri="{FF2B5EF4-FFF2-40B4-BE49-F238E27FC236}">
                <a16:creationId xmlns:a16="http://schemas.microsoft.com/office/drawing/2014/main" id="{1652D119-B4E1-4F01-8996-697A17AF84DB}"/>
              </a:ext>
            </a:extLst>
          </p:cNvPr>
          <p:cNvSpPr txBox="1">
            <a:spLocks/>
          </p:cNvSpPr>
          <p:nvPr/>
        </p:nvSpPr>
        <p:spPr>
          <a:xfrm>
            <a:off x="1926015" y="4104479"/>
            <a:ext cx="1641939" cy="4847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marL="228600" lvl="1" indent="-228600">
              <a:buFont typeface="+mj-lt"/>
              <a:buAutoNum type="arabicPeriod" startAt="5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Renting flexible</a:t>
            </a:r>
          </a:p>
          <a:p>
            <a:pPr marL="228600" lvl="1" indent="-228600">
              <a:buFont typeface="+mj-lt"/>
              <a:buAutoNum type="arabicPeriod" startAt="5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2Lease</a:t>
            </a:r>
          </a:p>
          <a:p>
            <a:pPr marL="228600" lvl="1" indent="-228600">
              <a:buFont typeface="+mj-lt"/>
              <a:buAutoNum type="arabicPeriod" startAt="5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Subscripción</a:t>
            </a:r>
          </a:p>
        </p:txBody>
      </p:sp>
      <p:sp>
        <p:nvSpPr>
          <p:cNvPr id="79" name="Rectangle : coins arrondis 33">
            <a:extLst>
              <a:ext uri="{FF2B5EF4-FFF2-40B4-BE49-F238E27FC236}">
                <a16:creationId xmlns:a16="http://schemas.microsoft.com/office/drawing/2014/main" id="{78F72C9D-5EB3-4097-A5A0-E0D6C53F6E08}"/>
              </a:ext>
            </a:extLst>
          </p:cNvPr>
          <p:cNvSpPr/>
          <p:nvPr/>
        </p:nvSpPr>
        <p:spPr>
          <a:xfrm>
            <a:off x="4426439" y="2890680"/>
            <a:ext cx="2236612" cy="638817"/>
          </a:xfrm>
          <a:prstGeom prst="roundRect">
            <a:avLst/>
          </a:prstGeom>
          <a:noFill/>
          <a:ln w="12700">
            <a:solidFill>
              <a:srgbClr val="AB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112" name="Título 1">
            <a:extLst>
              <a:ext uri="{FF2B5EF4-FFF2-40B4-BE49-F238E27FC236}">
                <a16:creationId xmlns:a16="http://schemas.microsoft.com/office/drawing/2014/main" id="{8191EAE6-C66A-4340-916B-7FFA933DD334}"/>
              </a:ext>
            </a:extLst>
          </p:cNvPr>
          <p:cNvSpPr txBox="1">
            <a:spLocks/>
          </p:cNvSpPr>
          <p:nvPr/>
        </p:nvSpPr>
        <p:spPr>
          <a:xfrm>
            <a:off x="4626758" y="3058551"/>
            <a:ext cx="1828800" cy="323165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marL="228600" lvl="1" indent="-228600">
              <a:buFont typeface="+mj-lt"/>
              <a:buAutoNum type="arabicPeriod" startAt="8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Patrones de movilidad</a:t>
            </a:r>
          </a:p>
          <a:p>
            <a:pPr marL="228600" lvl="1" indent="-228600">
              <a:buFont typeface="+mj-lt"/>
              <a:buAutoNum type="arabicPeriod" startAt="8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Green Scorecard</a:t>
            </a:r>
          </a:p>
        </p:txBody>
      </p:sp>
      <p:sp>
        <p:nvSpPr>
          <p:cNvPr id="115" name="Rectangle : coins arrondis 33">
            <a:extLst>
              <a:ext uri="{FF2B5EF4-FFF2-40B4-BE49-F238E27FC236}">
                <a16:creationId xmlns:a16="http://schemas.microsoft.com/office/drawing/2014/main" id="{C5F9FA42-9915-440D-BCF4-7184B1596BC1}"/>
              </a:ext>
            </a:extLst>
          </p:cNvPr>
          <p:cNvSpPr/>
          <p:nvPr/>
        </p:nvSpPr>
        <p:spPr>
          <a:xfrm>
            <a:off x="4426439" y="4020517"/>
            <a:ext cx="2236612" cy="638817"/>
          </a:xfrm>
          <a:prstGeom prst="roundRect">
            <a:avLst/>
          </a:prstGeom>
          <a:noFill/>
          <a:ln w="12700">
            <a:solidFill>
              <a:srgbClr val="AB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116" name="Título 1">
            <a:extLst>
              <a:ext uri="{FF2B5EF4-FFF2-40B4-BE49-F238E27FC236}">
                <a16:creationId xmlns:a16="http://schemas.microsoft.com/office/drawing/2014/main" id="{587964F7-A6BE-4CEB-A498-0CDBF6D91FF6}"/>
              </a:ext>
            </a:extLst>
          </p:cNvPr>
          <p:cNvSpPr txBox="1">
            <a:spLocks/>
          </p:cNvSpPr>
          <p:nvPr/>
        </p:nvSpPr>
        <p:spPr>
          <a:xfrm>
            <a:off x="4626758" y="4217523"/>
            <a:ext cx="1828800" cy="323165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marL="228600" lvl="1" indent="-228600">
              <a:buFont typeface="+mj-lt"/>
              <a:buAutoNum type="arabicPeriod" startAt="10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Análisis de procesos asociados a Movilidad</a:t>
            </a:r>
          </a:p>
        </p:txBody>
      </p:sp>
      <p:sp>
        <p:nvSpPr>
          <p:cNvPr id="80" name="Rectangle : coins arrondis 33">
            <a:extLst>
              <a:ext uri="{FF2B5EF4-FFF2-40B4-BE49-F238E27FC236}">
                <a16:creationId xmlns:a16="http://schemas.microsoft.com/office/drawing/2014/main" id="{112FCA92-1226-4C6E-8DE2-25A9527B1C86}"/>
              </a:ext>
            </a:extLst>
          </p:cNvPr>
          <p:cNvSpPr/>
          <p:nvPr/>
        </p:nvSpPr>
        <p:spPr>
          <a:xfrm>
            <a:off x="7088013" y="2889643"/>
            <a:ext cx="2236612" cy="871765"/>
          </a:xfrm>
          <a:prstGeom prst="roundRect">
            <a:avLst/>
          </a:prstGeom>
          <a:noFill/>
          <a:ln w="12700">
            <a:solidFill>
              <a:srgbClr val="80B4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117" name="Título 1">
            <a:extLst>
              <a:ext uri="{FF2B5EF4-FFF2-40B4-BE49-F238E27FC236}">
                <a16:creationId xmlns:a16="http://schemas.microsoft.com/office/drawing/2014/main" id="{90274E1D-1315-4670-8C2C-A68094719DFA}"/>
              </a:ext>
            </a:extLst>
          </p:cNvPr>
          <p:cNvSpPr txBox="1">
            <a:spLocks/>
          </p:cNvSpPr>
          <p:nvPr/>
        </p:nvSpPr>
        <p:spPr>
          <a:xfrm>
            <a:off x="7264862" y="3031493"/>
            <a:ext cx="1828800" cy="646331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marL="228600" lvl="1" indent="-228600">
              <a:buFont typeface="+mj-lt"/>
              <a:buAutoNum type="arabicPeriod" startAt="11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Protección de precios (anticipando pedidos)</a:t>
            </a:r>
          </a:p>
          <a:p>
            <a:pPr marL="228600" lvl="1" indent="-228600">
              <a:buFont typeface="+mj-lt"/>
              <a:buAutoNum type="arabicPeriod" startAt="11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Análisis de kilometraje (novaciones)</a:t>
            </a:r>
          </a:p>
        </p:txBody>
      </p:sp>
      <p:sp>
        <p:nvSpPr>
          <p:cNvPr id="118" name="Título 1">
            <a:extLst>
              <a:ext uri="{FF2B5EF4-FFF2-40B4-BE49-F238E27FC236}">
                <a16:creationId xmlns:a16="http://schemas.microsoft.com/office/drawing/2014/main" id="{C137A066-AB94-47FC-AB1E-24F364F1FADF}"/>
              </a:ext>
            </a:extLst>
          </p:cNvPr>
          <p:cNvSpPr txBox="1">
            <a:spLocks/>
          </p:cNvSpPr>
          <p:nvPr/>
        </p:nvSpPr>
        <p:spPr>
          <a:xfrm>
            <a:off x="67435" y="1079500"/>
            <a:ext cx="1641939" cy="246221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lvl="1" algn="ctr"/>
            <a:r>
              <a:rPr lang="es-ES" sz="1600" b="1" dirty="0">
                <a:solidFill>
                  <a:schemeClr val="bg1"/>
                </a:solidFill>
                <a:latin typeface="Montserrat" panose="00000500000000000000" pitchFamily="2" charset="0"/>
              </a:rPr>
              <a:t>Retos</a:t>
            </a:r>
          </a:p>
        </p:txBody>
      </p:sp>
      <p:pic>
        <p:nvPicPr>
          <p:cNvPr id="119" name="object 25">
            <a:extLst>
              <a:ext uri="{FF2B5EF4-FFF2-40B4-BE49-F238E27FC236}">
                <a16:creationId xmlns:a16="http://schemas.microsoft.com/office/drawing/2014/main" id="{C392FF0B-18BD-4263-8D9C-14B843BDE502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7550" y="1519267"/>
            <a:ext cx="457678" cy="1352750"/>
          </a:xfrm>
          <a:prstGeom prst="rect">
            <a:avLst/>
          </a:prstGeom>
          <a:ln>
            <a:noFill/>
          </a:ln>
        </p:spPr>
      </p:pic>
      <p:cxnSp>
        <p:nvCxnSpPr>
          <p:cNvPr id="120" name="Connecteur droit 16">
            <a:extLst>
              <a:ext uri="{FF2B5EF4-FFF2-40B4-BE49-F238E27FC236}">
                <a16:creationId xmlns:a16="http://schemas.microsoft.com/office/drawing/2014/main" id="{01C0467A-C575-4962-AB7E-A1AA6A5CEE36}"/>
              </a:ext>
            </a:extLst>
          </p:cNvPr>
          <p:cNvCxnSpPr>
            <a:cxnSpLocks/>
            <a:stCxn id="109" idx="0"/>
            <a:endCxn id="102" idx="2"/>
          </p:cNvCxnSpPr>
          <p:nvPr/>
        </p:nvCxnSpPr>
        <p:spPr>
          <a:xfrm flipV="1">
            <a:off x="2887650" y="3700775"/>
            <a:ext cx="0" cy="31974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6">
            <a:extLst>
              <a:ext uri="{FF2B5EF4-FFF2-40B4-BE49-F238E27FC236}">
                <a16:creationId xmlns:a16="http://schemas.microsoft.com/office/drawing/2014/main" id="{E973360D-4AB2-473E-8C57-2C76217536F9}"/>
              </a:ext>
            </a:extLst>
          </p:cNvPr>
          <p:cNvCxnSpPr>
            <a:cxnSpLocks/>
            <a:stCxn id="115" idx="0"/>
            <a:endCxn id="79" idx="2"/>
          </p:cNvCxnSpPr>
          <p:nvPr/>
        </p:nvCxnSpPr>
        <p:spPr>
          <a:xfrm flipV="1">
            <a:off x="5544745" y="3529497"/>
            <a:ext cx="0" cy="49102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 : coins arrondis 33">
            <a:extLst>
              <a:ext uri="{FF2B5EF4-FFF2-40B4-BE49-F238E27FC236}">
                <a16:creationId xmlns:a16="http://schemas.microsoft.com/office/drawing/2014/main" id="{39182194-BC1F-4D11-9213-18ED2510CB21}"/>
              </a:ext>
            </a:extLst>
          </p:cNvPr>
          <p:cNvSpPr/>
          <p:nvPr/>
        </p:nvSpPr>
        <p:spPr>
          <a:xfrm>
            <a:off x="7088013" y="4020517"/>
            <a:ext cx="2236612" cy="922162"/>
          </a:xfrm>
          <a:prstGeom prst="roundRect">
            <a:avLst/>
          </a:prstGeom>
          <a:noFill/>
          <a:ln w="12700">
            <a:solidFill>
              <a:srgbClr val="80B4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131" name="Título 1">
            <a:extLst>
              <a:ext uri="{FF2B5EF4-FFF2-40B4-BE49-F238E27FC236}">
                <a16:creationId xmlns:a16="http://schemas.microsoft.com/office/drawing/2014/main" id="{98D93456-4074-4DE2-9BD2-CD8A2797552D}"/>
              </a:ext>
            </a:extLst>
          </p:cNvPr>
          <p:cNvSpPr txBox="1">
            <a:spLocks/>
          </p:cNvSpPr>
          <p:nvPr/>
        </p:nvSpPr>
        <p:spPr>
          <a:xfrm>
            <a:off x="7282774" y="4093439"/>
            <a:ext cx="1828800" cy="807913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defPPr>
              <a:defRPr lang="fr-F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2200" b="1" cap="none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marL="0" lvl="1">
              <a:defRPr sz="2000" kern="0">
                <a:solidFill>
                  <a:srgbClr val="4391FF"/>
                </a:solidFill>
                <a:latin typeface="Montserrat ExtraBold" panose="00000900000000000000" pitchFamily="2" charset="0"/>
              </a:defRPr>
            </a:lvl2pPr>
          </a:lstStyle>
          <a:p>
            <a:pPr marL="228600" lvl="1" indent="-228600">
              <a:buFont typeface="+mj-lt"/>
              <a:buAutoNum type="arabicPeriod" startAt="13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Concentración de fabricantes</a:t>
            </a:r>
          </a:p>
          <a:p>
            <a:pPr marL="228600" lvl="1" indent="-228600">
              <a:buFont typeface="+mj-lt"/>
              <a:buAutoNum type="arabicPeriod" startAt="13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Análisis de TCO</a:t>
            </a:r>
          </a:p>
          <a:p>
            <a:pPr marL="228600" lvl="1" indent="-228600">
              <a:buFont typeface="+mj-lt"/>
              <a:buAutoNum type="arabicPeriod" startAt="13"/>
            </a:pPr>
            <a:r>
              <a:rPr lang="es-ES" sz="1050" dirty="0">
                <a:solidFill>
                  <a:schemeClr val="bg1"/>
                </a:solidFill>
                <a:latin typeface="Montserrat" panose="00000500000000000000" pitchFamily="2" charset="0"/>
              </a:rPr>
              <a:t>Análisis de patrones de conducción</a:t>
            </a:r>
          </a:p>
        </p:txBody>
      </p:sp>
      <p:cxnSp>
        <p:nvCxnSpPr>
          <p:cNvPr id="133" name="Connecteur droit 17">
            <a:extLst>
              <a:ext uri="{FF2B5EF4-FFF2-40B4-BE49-F238E27FC236}">
                <a16:creationId xmlns:a16="http://schemas.microsoft.com/office/drawing/2014/main" id="{282A531B-B8B2-4C40-8605-C276C10CB44A}"/>
              </a:ext>
            </a:extLst>
          </p:cNvPr>
          <p:cNvCxnSpPr>
            <a:cxnSpLocks/>
            <a:stCxn id="130" idx="0"/>
            <a:endCxn id="80" idx="2"/>
          </p:cNvCxnSpPr>
          <p:nvPr/>
        </p:nvCxnSpPr>
        <p:spPr>
          <a:xfrm flipV="1">
            <a:off x="8206319" y="3761408"/>
            <a:ext cx="0" cy="25910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54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00"/>
                            </p:stCondLst>
                            <p:childTnLst>
                              <p:par>
                                <p:cTn id="1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1" grpId="0"/>
      <p:bldP spid="102" grpId="0" animBg="1"/>
      <p:bldP spid="104" grpId="0"/>
      <p:bldP spid="109" grpId="0" animBg="1"/>
      <p:bldP spid="110" grpId="0"/>
      <p:bldP spid="79" grpId="0" animBg="1"/>
      <p:bldP spid="112" grpId="0"/>
      <p:bldP spid="115" grpId="0" animBg="1"/>
      <p:bldP spid="116" grpId="0"/>
      <p:bldP spid="80" grpId="0" animBg="1"/>
      <p:bldP spid="117" grpId="0"/>
      <p:bldP spid="118" grpId="0"/>
      <p:bldP spid="130" grpId="0" animBg="1"/>
      <p:bldP spid="1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0A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35DC225AF0ACE44B7CB87C9AE71BE97" ma:contentTypeVersion="16" ma:contentTypeDescription="Crear nuevo documento." ma:contentTypeScope="" ma:versionID="2c3334d524b7e65e60fd754a79f98458">
  <xsd:schema xmlns:xsd="http://www.w3.org/2001/XMLSchema" xmlns:xs="http://www.w3.org/2001/XMLSchema" xmlns:p="http://schemas.microsoft.com/office/2006/metadata/properties" xmlns:ns2="99b5a41f-d200-4041-ae9b-24898982b569" xmlns:ns3="b71f6e1b-80e1-46e1-879f-2a0e35af63a2" targetNamespace="http://schemas.microsoft.com/office/2006/metadata/properties" ma:root="true" ma:fieldsID="c4870b1812496bf9e8a5e453eb32f491" ns2:_="" ns3:_="">
    <xsd:import namespace="99b5a41f-d200-4041-ae9b-24898982b569"/>
    <xsd:import namespace="b71f6e1b-80e1-46e1-879f-2a0e35af63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b5a41f-d200-4041-ae9b-24898982b5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359e12e3-ccbc-4aa7-94a9-919b85e8ea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f6e1b-80e1-46e1-879f-2a0e35af63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412117a-ab7c-4f2c-a5e0-c058382d18bb}" ma:internalName="TaxCatchAll" ma:showField="CatchAllData" ma:web="b71f6e1b-80e1-46e1-879f-2a0e35af63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b5a41f-d200-4041-ae9b-24898982b569">
      <Terms xmlns="http://schemas.microsoft.com/office/infopath/2007/PartnerControls"/>
    </lcf76f155ced4ddcb4097134ff3c332f>
    <TaxCatchAll xmlns="b71f6e1b-80e1-46e1-879f-2a0e35af63a2" xsi:nil="true"/>
  </documentManagement>
</p:properties>
</file>

<file path=customXml/itemProps1.xml><?xml version="1.0" encoding="utf-8"?>
<ds:datastoreItem xmlns:ds="http://schemas.openxmlformats.org/officeDocument/2006/customXml" ds:itemID="{4D19EA99-EE3D-4F67-B73B-7696E95276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b5a41f-d200-4041-ae9b-24898982b569"/>
    <ds:schemaRef ds:uri="b71f6e1b-80e1-46e1-879f-2a0e35af63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115A56-A1D0-400F-9DB0-10726A93C1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2D294F-F469-4258-B678-C49A642165E0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b71f6e1b-80e1-46e1-879f-2a0e35af63a2"/>
    <ds:schemaRef ds:uri="http://purl.org/dc/dcmitype/"/>
    <ds:schemaRef ds:uri="http://purl.org/dc/terms/"/>
    <ds:schemaRef ds:uri="http://schemas.microsoft.com/office/infopath/2007/PartnerControls"/>
    <ds:schemaRef ds:uri="99b5a41f-d200-4041-ae9b-24898982b569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6291</TotalTime>
  <Words>124</Words>
  <Application>Microsoft Office PowerPoint</Application>
  <PresentationFormat>Personalizado</PresentationFormat>
  <Paragraphs>37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Montserrat</vt:lpstr>
      <vt:lpstr>Montserrat ExtraBold</vt:lpstr>
      <vt:lpstr>Source Sans Pro</vt:lpstr>
      <vt:lpstr>Source Sans Pro Light</vt:lpstr>
      <vt:lpstr>Office Theme</vt:lpstr>
      <vt:lpstr>Presentación de PowerPoint</vt:lpstr>
      <vt:lpstr>El nuevo contexto de la movilidad – Retos e iniciativas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Manuel</dc:creator>
  <cp:lastModifiedBy>Paloma</cp:lastModifiedBy>
  <cp:revision>383</cp:revision>
  <cp:lastPrinted>2022-08-10T08:00:51Z</cp:lastPrinted>
  <dcterms:created xsi:type="dcterms:W3CDTF">2021-07-14T07:02:38Z</dcterms:created>
  <dcterms:modified xsi:type="dcterms:W3CDTF">2022-10-25T13:02:49Z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2021-04-20T00:00:00Z</vt:filetime>
  </property>
  <property fmtid="{D5CDD505-2E9C-101B-9397-08002B2CF9AE}" pid="3" name="Creator">
    <vt:lpwstr>Adobe InDesign 16.1 (Windows)</vt:lpwstr>
  </property>
  <property fmtid="{D5CDD505-2E9C-101B-9397-08002B2CF9AE}" pid="4" name="LastSaved">
    <vt:filetime>2021-07-14T00:00:00Z</vt:filetime>
  </property>
  <property fmtid="{D5CDD505-2E9C-101B-9397-08002B2CF9AE}" pid="5" name="ContentTypeId">
    <vt:lpwstr>0x010100B35DC225AF0ACE44B7CB87C9AE71BE97</vt:lpwstr>
  </property>
  <property fmtid="{D5CDD505-2E9C-101B-9397-08002B2CF9AE}" pid="6" name="MSIP_Label_2b35ec3c-8749-49b4-bbd4-6f4fc014e0cc_Enabled">
    <vt:lpwstr>true</vt:lpwstr>
  </property>
  <property fmtid="{D5CDD505-2E9C-101B-9397-08002B2CF9AE}" pid="7" name="MSIP_Label_2b35ec3c-8749-49b4-bbd4-6f4fc014e0cc_SetDate">
    <vt:lpwstr>2022-10-25T13:02:40Z</vt:lpwstr>
  </property>
  <property fmtid="{D5CDD505-2E9C-101B-9397-08002B2CF9AE}" pid="8" name="MSIP_Label_2b35ec3c-8749-49b4-bbd4-6f4fc014e0cc_Method">
    <vt:lpwstr>Privileged</vt:lpwstr>
  </property>
  <property fmtid="{D5CDD505-2E9C-101B-9397-08002B2CF9AE}" pid="9" name="MSIP_Label_2b35ec3c-8749-49b4-bbd4-6f4fc014e0cc_Name">
    <vt:lpwstr>C0 - Public</vt:lpwstr>
  </property>
  <property fmtid="{D5CDD505-2E9C-101B-9397-08002B2CF9AE}" pid="10" name="MSIP_Label_2b35ec3c-8749-49b4-bbd4-6f4fc014e0cc_SiteId">
    <vt:lpwstr>757bdf2a-9fe4-43ea-b5c9-fdb554650622</vt:lpwstr>
  </property>
  <property fmtid="{D5CDD505-2E9C-101B-9397-08002B2CF9AE}" pid="11" name="MSIP_Label_2b35ec3c-8749-49b4-bbd4-6f4fc014e0cc_ActionId">
    <vt:lpwstr>3b11fed7-cbcc-4e49-a890-d9cd9997b71a</vt:lpwstr>
  </property>
  <property fmtid="{D5CDD505-2E9C-101B-9397-08002B2CF9AE}" pid="12" name="MSIP_Label_2b35ec3c-8749-49b4-bbd4-6f4fc014e0cc_ContentBits">
    <vt:lpwstr>0</vt:lpwstr>
  </property>
  <property fmtid="{D5CDD505-2E9C-101B-9397-08002B2CF9AE}" pid="14" name="MediaServiceImageTags">
    <vt:lpwstr/>
  </property>
</Properties>
</file>