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1" r:id="rId2"/>
    <p:sldMasterId id="2147483821" r:id="rId3"/>
    <p:sldMasterId id="2147483833" r:id="rId4"/>
  </p:sldMasterIdLst>
  <p:notesMasterIdLst>
    <p:notesMasterId r:id="rId27"/>
  </p:notesMasterIdLst>
  <p:sldIdLst>
    <p:sldId id="258" r:id="rId5"/>
    <p:sldId id="314" r:id="rId6"/>
    <p:sldId id="472" r:id="rId7"/>
    <p:sldId id="502" r:id="rId8"/>
    <p:sldId id="501" r:id="rId9"/>
    <p:sldId id="403" r:id="rId10"/>
    <p:sldId id="471" r:id="rId11"/>
    <p:sldId id="326" r:id="rId12"/>
    <p:sldId id="468" r:id="rId13"/>
    <p:sldId id="483" r:id="rId14"/>
    <p:sldId id="268" r:id="rId15"/>
    <p:sldId id="485" r:id="rId16"/>
    <p:sldId id="406" r:id="rId17"/>
    <p:sldId id="487" r:id="rId18"/>
    <p:sldId id="495" r:id="rId19"/>
    <p:sldId id="497" r:id="rId20"/>
    <p:sldId id="486" r:id="rId21"/>
    <p:sldId id="499" r:id="rId22"/>
    <p:sldId id="489" r:id="rId23"/>
    <p:sldId id="264" r:id="rId24"/>
    <p:sldId id="488" r:id="rId25"/>
    <p:sldId id="421" r:id="rId26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5D8F0"/>
    <a:srgbClr val="669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C5AD1C-AC68-42DC-8A1D-749112D87F22}" v="7" dt="2023-03-17T17:26:12.13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52902"/>
              <a:satOff val="36625"/>
              <a:lumOff val="1429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4704"/>
  </p:normalViewPr>
  <p:slideViewPr>
    <p:cSldViewPr snapToGrid="0" snapToObjects="1">
      <p:cViewPr varScale="1">
        <p:scale>
          <a:sx n="35" d="100"/>
          <a:sy n="35" d="100"/>
        </p:scale>
        <p:origin x="5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37303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901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960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2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9704050" y="13195597"/>
            <a:ext cx="1304926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xto del título"/>
          <p:cNvSpPr>
            <a:spLocks noGrp="1"/>
          </p:cNvSpPr>
          <p:nvPr>
            <p:ph type="title"/>
          </p:nvPr>
        </p:nvSpPr>
        <p:spPr>
          <a:xfrm>
            <a:off x="3962400" y="1016000"/>
            <a:ext cx="12566650" cy="4114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457200">
              <a:lnSpc>
                <a:spcPts val="27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4" name="Nivel de texto 1…"/>
          <p:cNvSpPr>
            <a:spLocks noGrp="1"/>
          </p:cNvSpPr>
          <p:nvPr>
            <p:ph type="body" idx="1"/>
          </p:nvPr>
        </p:nvSpPr>
        <p:spPr>
          <a:xfrm>
            <a:off x="3962400" y="5159376"/>
            <a:ext cx="16459200" cy="8556624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>
            <a:lvl1pPr marL="685800" indent="-685800" defTabSz="457200">
              <a:spcBef>
                <a:spcPts val="700"/>
              </a:spcBef>
              <a:buSzPct val="100000"/>
              <a:buFont typeface="Arial"/>
              <a:defRPr sz="6400">
                <a:solidFill>
                  <a:srgbClr val="004165"/>
                </a:solidFill>
              </a:defRPr>
            </a:lvl1pPr>
            <a:lvl2pPr marL="1110342" indent="-653142" defTabSz="457200">
              <a:spcBef>
                <a:spcPts val="700"/>
              </a:spcBef>
              <a:buSzPct val="100000"/>
              <a:buFont typeface="Arial"/>
              <a:buChar char="–"/>
              <a:defRPr sz="6400">
                <a:solidFill>
                  <a:srgbClr val="004165"/>
                </a:solidFill>
              </a:defRPr>
            </a:lvl2pPr>
            <a:lvl3pPr marL="1524000" indent="-609600" defTabSz="457200">
              <a:spcBef>
                <a:spcPts val="700"/>
              </a:spcBef>
              <a:buSzPct val="100000"/>
              <a:buFont typeface="Arial"/>
              <a:defRPr sz="6400">
                <a:solidFill>
                  <a:srgbClr val="004165"/>
                </a:solidFill>
              </a:defRPr>
            </a:lvl3pPr>
            <a:lvl4pPr marL="2103120" indent="-731520" defTabSz="457200">
              <a:spcBef>
                <a:spcPts val="700"/>
              </a:spcBef>
              <a:buSzPct val="100000"/>
              <a:buFont typeface="Arial"/>
              <a:buChar char="–"/>
              <a:defRPr sz="6400">
                <a:solidFill>
                  <a:srgbClr val="004165"/>
                </a:solidFill>
              </a:defRPr>
            </a:lvl4pPr>
            <a:lvl5pPr marL="2560320" indent="-731520" defTabSz="457200">
              <a:spcBef>
                <a:spcPts val="700"/>
              </a:spcBef>
              <a:buSzPct val="100000"/>
              <a:buFont typeface="Arial"/>
              <a:buChar char="»"/>
              <a:defRPr sz="6400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5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9704050" y="13195597"/>
            <a:ext cx="1304926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o del título"/>
          <p:cNvSpPr>
            <a:spLocks noGrp="1"/>
          </p:cNvSpPr>
          <p:nvPr>
            <p:ph type="title"/>
          </p:nvPr>
        </p:nvSpPr>
        <p:spPr>
          <a:xfrm>
            <a:off x="3962400" y="1016000"/>
            <a:ext cx="12566650" cy="218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457200">
              <a:lnSpc>
                <a:spcPts val="27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4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9704050" y="13195597"/>
            <a:ext cx="1304926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MarcaGN F.png" descr="MarcaGN 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681" y="340335"/>
            <a:ext cx="3119703" cy="128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Nivel de texto 1…"/>
          <p:cNvSpPr>
            <a:spLocks noGrp="1"/>
          </p:cNvSpPr>
          <p:nvPr>
            <p:ph type="body" idx="1"/>
          </p:nvPr>
        </p:nvSpPr>
        <p:spPr>
          <a:xfrm>
            <a:off x="1024356" y="4446930"/>
            <a:ext cx="19349045" cy="8818636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defTabSz="457200">
              <a:spcBef>
                <a:spcPts val="5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947057" indent="-489857" defTabSz="457200">
              <a:spcBef>
                <a:spcPts val="5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371600" indent="-457200" defTabSz="457200">
              <a:spcBef>
                <a:spcPts val="5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920239" indent="-548639" defTabSz="457200">
              <a:spcBef>
                <a:spcPts val="5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2377439" indent="-548639" defTabSz="457200">
              <a:spcBef>
                <a:spcPts val="5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3" name="Texto del título"/>
          <p:cNvSpPr>
            <a:spLocks noGrp="1"/>
          </p:cNvSpPr>
          <p:nvPr>
            <p:ph type="title"/>
          </p:nvPr>
        </p:nvSpPr>
        <p:spPr>
          <a:xfrm>
            <a:off x="969831" y="1046509"/>
            <a:ext cx="19349045" cy="11653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457200">
              <a:lnSpc>
                <a:spcPts val="27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4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20330061" y="13195611"/>
            <a:ext cx="1413671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o del título"/>
          <p:cNvSpPr>
            <a:spLocks noGrp="1"/>
          </p:cNvSpPr>
          <p:nvPr>
            <p:ph type="title"/>
          </p:nvPr>
        </p:nvSpPr>
        <p:spPr>
          <a:xfrm>
            <a:off x="3954991" y="1015167"/>
            <a:ext cx="12567140" cy="705323"/>
          </a:xfrm>
          <a:prstGeom prst="rect">
            <a:avLst/>
          </a:prstGeom>
        </p:spPr>
        <p:txBody>
          <a:bodyPr lIns="0" tIns="0" rIns="0" bIns="0" anchor="t"/>
          <a:lstStyle>
            <a:lvl1pPr defTabSz="914400">
              <a:lnSpc>
                <a:spcPts val="54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2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3954991" y="1720489"/>
            <a:ext cx="12582526" cy="1016001"/>
          </a:xfrm>
          <a:prstGeom prst="rect">
            <a:avLst/>
          </a:prstGeom>
        </p:spPr>
        <p:txBody>
          <a:bodyPr lIns="0" tIns="0" rIns="0" bIns="0" anchor="t"/>
          <a:lstStyle>
            <a:lvl1pPr marL="685800" indent="-685800" defTabSz="914400">
              <a:spcBef>
                <a:spcPts val="11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947057" indent="-489857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371600" indent="-457200" defTabSz="914400">
              <a:spcBef>
                <a:spcPts val="11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920239" indent="-548639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2377439" indent="-548639" defTabSz="914400">
              <a:spcBef>
                <a:spcPts val="11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3" name="Rectángulo"/>
          <p:cNvSpPr>
            <a:spLocks noGrp="1"/>
          </p:cNvSpPr>
          <p:nvPr>
            <p:ph type="body" sz="quarter" idx="13"/>
          </p:nvPr>
        </p:nvSpPr>
        <p:spPr>
          <a:xfrm>
            <a:off x="3954991" y="2827571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E98300"/>
                </a:solidFill>
              </a:defRPr>
            </a:pPr>
            <a:endParaRPr/>
          </a:p>
        </p:txBody>
      </p:sp>
      <p:sp>
        <p:nvSpPr>
          <p:cNvPr id="184" name="Rectángulo"/>
          <p:cNvSpPr>
            <a:spLocks noGrp="1"/>
          </p:cNvSpPr>
          <p:nvPr>
            <p:ph type="body" sz="quarter" idx="14"/>
          </p:nvPr>
        </p:nvSpPr>
        <p:spPr>
          <a:xfrm>
            <a:off x="3954991" y="3543756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185" name="Rectángulo"/>
          <p:cNvSpPr>
            <a:spLocks noGrp="1"/>
          </p:cNvSpPr>
          <p:nvPr>
            <p:ph type="body" sz="quarter" idx="15"/>
          </p:nvPr>
        </p:nvSpPr>
        <p:spPr>
          <a:xfrm>
            <a:off x="3954991" y="4819193"/>
            <a:ext cx="16532223" cy="625813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6699" defTabSz="914400">
              <a:lnSpc>
                <a:spcPts val="4800"/>
              </a:lnSpc>
              <a:spcBef>
                <a:spcPts val="0"/>
              </a:spcBef>
              <a:buSzTx/>
              <a:buNone/>
              <a:defRPr sz="4400" b="1">
                <a:solidFill>
                  <a:srgbClr val="004165"/>
                </a:solidFill>
                <a:uFill>
                  <a:solidFill>
                    <a:srgbClr val="B9C9D0"/>
                  </a:solidFill>
                </a:uFill>
              </a:defRPr>
            </a:pPr>
            <a:endParaRPr/>
          </a:p>
        </p:txBody>
      </p:sp>
      <p:sp>
        <p:nvSpPr>
          <p:cNvPr id="186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20770253" y="13196842"/>
            <a:ext cx="238721" cy="221953"/>
          </a:xfrm>
          <a:prstGeom prst="rect">
            <a:avLst/>
          </a:prstGeom>
        </p:spPr>
        <p:txBody>
          <a:bodyPr lIns="0" tIns="0" rIns="0" bIns="0" anchor="b"/>
          <a:lstStyle>
            <a:lvl1pPr algn="r" defTabSz="9144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576" y="10439400"/>
            <a:ext cx="4860925" cy="21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789306" y="13227050"/>
            <a:ext cx="238721" cy="221953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576" y="10439400"/>
            <a:ext cx="4860925" cy="21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o del título"/>
          <p:cNvSpPr txBox="1">
            <a:spLocks noGrp="1"/>
          </p:cNvSpPr>
          <p:nvPr>
            <p:ph type="title"/>
          </p:nvPr>
        </p:nvSpPr>
        <p:spPr>
          <a:xfrm>
            <a:off x="3987800" y="1184275"/>
            <a:ext cx="12563476" cy="711201"/>
          </a:xfrm>
          <a:prstGeom prst="rect">
            <a:avLst/>
          </a:prstGeom>
        </p:spPr>
        <p:txBody>
          <a:bodyPr lIns="0" tIns="0" rIns="0" bIns="0" anchor="t"/>
          <a:lstStyle>
            <a:lvl1pPr defTabSz="1828800">
              <a:lnSpc>
                <a:spcPts val="56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952875" y="4676776"/>
            <a:ext cx="16297275" cy="3048001"/>
          </a:xfrm>
          <a:prstGeom prst="rect">
            <a:avLst/>
          </a:prstGeom>
        </p:spPr>
        <p:txBody>
          <a:bodyPr lIns="0" tIns="0" rIns="0" bIns="0" anchor="t"/>
          <a:lstStyle>
            <a:lvl1pPr marL="685800" indent="-685800" defTabSz="1828800">
              <a:lnSpc>
                <a:spcPts val="4800"/>
              </a:lnSpc>
              <a:spcBef>
                <a:spcPts val="1000"/>
              </a:spcBef>
              <a:buSzPct val="100000"/>
              <a:defRPr sz="4400" b="1">
                <a:solidFill>
                  <a:srgbClr val="004165"/>
                </a:solidFill>
              </a:defRPr>
            </a:lvl1pPr>
            <a:lvl2pPr marL="812164" indent="-621664" defTabSz="1828800">
              <a:lnSpc>
                <a:spcPts val="4800"/>
              </a:lnSpc>
              <a:spcBef>
                <a:spcPts val="1000"/>
              </a:spcBef>
              <a:buSzPct val="100000"/>
              <a:buChar char="●"/>
              <a:defRPr sz="4400" b="1">
                <a:solidFill>
                  <a:srgbClr val="004165"/>
                </a:solidFill>
              </a:defRPr>
            </a:lvl2pPr>
            <a:lvl3pPr marL="1093153" indent="-429578" defTabSz="1828800">
              <a:lnSpc>
                <a:spcPts val="4800"/>
              </a:lnSpc>
              <a:spcBef>
                <a:spcPts val="1000"/>
              </a:spcBef>
              <a:buSzPct val="80000"/>
              <a:buChar char="●"/>
              <a:defRPr sz="4400" b="1">
                <a:solidFill>
                  <a:srgbClr val="004165"/>
                </a:solidFill>
              </a:defRPr>
            </a:lvl3pPr>
            <a:lvl4pPr marL="1450975" indent="-401638" defTabSz="1828800">
              <a:lnSpc>
                <a:spcPts val="4800"/>
              </a:lnSpc>
              <a:spcBef>
                <a:spcPts val="1000"/>
              </a:spcBef>
              <a:buSzPct val="70000"/>
              <a:buChar char="●"/>
              <a:defRPr sz="4400" b="1">
                <a:solidFill>
                  <a:srgbClr val="004165"/>
                </a:solidFill>
              </a:defRPr>
            </a:lvl4pPr>
            <a:lvl5pPr marL="1728470" indent="-206058" defTabSz="1828800">
              <a:lnSpc>
                <a:spcPts val="4800"/>
              </a:lnSpc>
              <a:spcBef>
                <a:spcPts val="1000"/>
              </a:spcBef>
              <a:buSzPct val="80000"/>
              <a:defRPr sz="44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789306" y="13227050"/>
            <a:ext cx="238721" cy="221953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576" y="10439400"/>
            <a:ext cx="4860925" cy="21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712700"/>
            <a:ext cx="4267200" cy="736600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072" y="424945"/>
            <a:ext cx="3732470" cy="13338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239184" y="13233449"/>
            <a:ext cx="238721" cy="241301"/>
          </a:xfrm>
          <a:prstGeom prst="rect">
            <a:avLst/>
          </a:prstGeom>
        </p:spPr>
        <p:txBody>
          <a:bodyPr lIns="0" tIns="0" rIns="0" bIns="0"/>
          <a:lstStyle>
            <a:lvl1pPr algn="r" defTabSz="1659751">
              <a:defRPr sz="1600">
                <a:solidFill>
                  <a:srgbClr val="40637A"/>
                </a:solidFill>
                <a:latin typeface="Arail"/>
                <a:ea typeface="Arail"/>
                <a:cs typeface="Arail"/>
                <a:sym typeface="Arai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2" name="Texto del título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stacad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MarcaGN F.png" descr="MarcaGN 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exto del título"/>
          <p:cNvSpPr txBox="1">
            <a:spLocks noGrp="1"/>
          </p:cNvSpPr>
          <p:nvPr>
            <p:ph type="title"/>
          </p:nvPr>
        </p:nvSpPr>
        <p:spPr>
          <a:xfrm>
            <a:off x="3954991" y="1270359"/>
            <a:ext cx="12567140" cy="705323"/>
          </a:xfrm>
          <a:prstGeom prst="rect">
            <a:avLst/>
          </a:prstGeom>
        </p:spPr>
        <p:txBody>
          <a:bodyPr lIns="0" tIns="0" rIns="0" bIns="0" anchor="t"/>
          <a:lstStyle>
            <a:lvl1pPr defTabSz="914400">
              <a:lnSpc>
                <a:spcPts val="54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4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954991" y="1975681"/>
            <a:ext cx="12582526" cy="1016001"/>
          </a:xfrm>
          <a:prstGeom prst="rect">
            <a:avLst/>
          </a:prstGeom>
        </p:spPr>
        <p:txBody>
          <a:bodyPr lIns="0" tIns="0" rIns="0" bIns="0" anchor="t"/>
          <a:lstStyle>
            <a:lvl1pPr marL="685800" indent="-685800" defTabSz="914400">
              <a:spcBef>
                <a:spcPts val="11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947057" indent="-489857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371600" indent="-457200" defTabSz="914400">
              <a:spcBef>
                <a:spcPts val="11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920239" indent="-548639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2377439" indent="-548639" defTabSz="914400">
              <a:spcBef>
                <a:spcPts val="11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8" name="Rectángulo"/>
          <p:cNvSpPr>
            <a:spLocks noGrp="1"/>
          </p:cNvSpPr>
          <p:nvPr>
            <p:ph type="body" sz="quarter" idx="13"/>
          </p:nvPr>
        </p:nvSpPr>
        <p:spPr>
          <a:xfrm>
            <a:off x="3954991" y="3082763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CD202C"/>
                </a:solidFill>
              </a:defRPr>
            </a:pPr>
            <a:endParaRPr/>
          </a:p>
        </p:txBody>
      </p:sp>
      <p:sp>
        <p:nvSpPr>
          <p:cNvPr id="249" name="Rectángulo"/>
          <p:cNvSpPr>
            <a:spLocks noGrp="1"/>
          </p:cNvSpPr>
          <p:nvPr>
            <p:ph type="body" sz="quarter" idx="14"/>
          </p:nvPr>
        </p:nvSpPr>
        <p:spPr>
          <a:xfrm>
            <a:off x="3954991" y="3798947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250" name="Rectángulo"/>
          <p:cNvSpPr>
            <a:spLocks noGrp="1"/>
          </p:cNvSpPr>
          <p:nvPr>
            <p:ph type="body" sz="quarter" idx="15"/>
          </p:nvPr>
        </p:nvSpPr>
        <p:spPr>
          <a:xfrm>
            <a:off x="3954991" y="5179617"/>
            <a:ext cx="16548101" cy="4025717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lnSpc>
                <a:spcPts val="4800"/>
              </a:lnSpc>
              <a:spcBef>
                <a:spcPts val="2400"/>
              </a:spcBef>
              <a:buSzTx/>
              <a:buNone/>
              <a:defRPr sz="4400" b="1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25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770256" y="13195597"/>
            <a:ext cx="238721" cy="221953"/>
          </a:xfrm>
          <a:prstGeom prst="rect">
            <a:avLst/>
          </a:prstGeom>
        </p:spPr>
        <p:txBody>
          <a:bodyPr lIns="0" tIns="0" rIns="0" bIns="0" anchor="b"/>
          <a:lstStyle>
            <a:lvl1pPr algn="r" defTabSz="9144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sta con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058458" y="815999"/>
            <a:ext cx="14191783" cy="739543"/>
          </a:xfrm>
          <a:prstGeom prst="rect">
            <a:avLst/>
          </a:prstGeom>
        </p:spPr>
        <p:txBody>
          <a:bodyPr lIns="121919" tIns="121919" rIns="121919" bIns="121919" anchor="t"/>
          <a:lstStyle>
            <a:lvl1pPr marL="0" indent="0" defTabSz="914400">
              <a:lnSpc>
                <a:spcPct val="60000"/>
              </a:lnSpc>
              <a:spcBef>
                <a:spcPts val="11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832758" indent="-489858" defTabSz="914400">
              <a:lnSpc>
                <a:spcPct val="60000"/>
              </a:lnSpc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143000" indent="-457200" defTabSz="914400">
              <a:lnSpc>
                <a:spcPct val="60000"/>
              </a:lnSpc>
              <a:spcBef>
                <a:spcPts val="11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577339" indent="-548639" defTabSz="914400">
              <a:lnSpc>
                <a:spcPct val="60000"/>
              </a:lnSpc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1920239" indent="-548639" defTabSz="914400">
              <a:lnSpc>
                <a:spcPct val="60000"/>
              </a:lnSpc>
              <a:spcBef>
                <a:spcPts val="11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9" name="Marcador de texto 16"/>
          <p:cNvSpPr>
            <a:spLocks noGrp="1"/>
          </p:cNvSpPr>
          <p:nvPr>
            <p:ph type="body" sz="quarter" idx="13"/>
          </p:nvPr>
        </p:nvSpPr>
        <p:spPr>
          <a:xfrm>
            <a:off x="1058458" y="1679999"/>
            <a:ext cx="12881686" cy="663564"/>
          </a:xfrm>
          <a:prstGeom prst="rect">
            <a:avLst/>
          </a:prstGeom>
        </p:spPr>
        <p:txBody>
          <a:bodyPr lIns="121919" tIns="121919" rIns="121919" bIns="121919" anchor="t"/>
          <a:lstStyle/>
          <a:p>
            <a:pPr marL="0" indent="0" defTabSz="914400">
              <a:lnSpc>
                <a:spcPct val="60000"/>
              </a:lnSpc>
              <a:spcBef>
                <a:spcPts val="1100"/>
              </a:spcBef>
              <a:buSzTx/>
              <a:buNone/>
              <a:defRPr sz="4800">
                <a:solidFill>
                  <a:srgbClr val="7D9AAA"/>
                </a:solidFill>
              </a:defRPr>
            </a:pPr>
            <a:endParaRPr/>
          </a:p>
        </p:txBody>
      </p:sp>
      <p:sp>
        <p:nvSpPr>
          <p:cNvPr id="260" name="8 Marcador de texto"/>
          <p:cNvSpPr>
            <a:spLocks noGrp="1"/>
          </p:cNvSpPr>
          <p:nvPr>
            <p:ph type="body" idx="14"/>
          </p:nvPr>
        </p:nvSpPr>
        <p:spPr>
          <a:xfrm>
            <a:off x="1058461" y="2871215"/>
            <a:ext cx="22080940" cy="8915282"/>
          </a:xfrm>
          <a:prstGeom prst="rect">
            <a:avLst/>
          </a:prstGeom>
        </p:spPr>
        <p:txBody>
          <a:bodyPr lIns="121919" tIns="121919" rIns="121919" bIns="121919" anchor="t"/>
          <a:lstStyle/>
          <a:p>
            <a:pPr marL="509154" indent="-509154" defTabSz="914400">
              <a:spcBef>
                <a:spcPts val="1000"/>
              </a:spcBef>
              <a:buSzPct val="130000"/>
              <a:buBlip>
                <a:blip r:embed="rId2"/>
              </a:buBlip>
              <a:defRPr sz="2800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26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58513" y="13148879"/>
            <a:ext cx="266974" cy="259222"/>
          </a:xfrm>
          <a:prstGeom prst="rect">
            <a:avLst/>
          </a:prstGeom>
        </p:spPr>
        <p:txBody>
          <a:bodyPr lIns="0" tIns="0" rIns="0" bIns="0"/>
          <a:lstStyle>
            <a:lvl1pPr defTabSz="1219200">
              <a:defRPr sz="1800" b="1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  <p:pic>
        <p:nvPicPr>
          <p:cNvPr id="262" name="Imagen 9" descr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492" y="590845"/>
            <a:ext cx="3950210" cy="1755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2" name="Texto del título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5775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o del título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914937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n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40" name="Texto del título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 algn="ctr">
              <a:defRPr sz="84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100481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o del título"/>
          <p:cNvSpPr>
            <a:spLocks noGrp="1"/>
          </p:cNvSpPr>
          <p:nvPr>
            <p:ph type="title"/>
          </p:nvPr>
        </p:nvSpPr>
        <p:spPr>
          <a:xfrm>
            <a:off x="8442" y="644687"/>
            <a:ext cx="24367116" cy="1450813"/>
          </a:xfrm>
          <a:prstGeom prst="rect">
            <a:avLst/>
          </a:prstGeom>
        </p:spPr>
        <p:txBody>
          <a:bodyPr/>
          <a:lstStyle>
            <a:lvl1pPr algn="ctr">
              <a:defRPr sz="6900"/>
            </a:lvl1pPr>
          </a:lstStyle>
          <a:p>
            <a:r>
              <a:t>Texto del título</a:t>
            </a:r>
          </a:p>
        </p:txBody>
      </p:sp>
      <p:sp>
        <p:nvSpPr>
          <p:cNvPr id="50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005571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Nivel de texto 1…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  <a:lvl2pPr>
              <a:defRPr>
                <a:latin typeface="+mn-lt"/>
                <a:ea typeface="+mn-ea"/>
                <a:cs typeface="+mn-cs"/>
                <a:sym typeface="Helvetica Light"/>
              </a:defRPr>
            </a:lvl2pPr>
            <a:lvl3pPr>
              <a:defRPr>
                <a:latin typeface="+mn-lt"/>
                <a:ea typeface="+mn-ea"/>
                <a:cs typeface="+mn-cs"/>
                <a:sym typeface="Helvetica Light"/>
              </a:defRPr>
            </a:lvl3pPr>
            <a:lvl4pPr>
              <a:defRPr>
                <a:latin typeface="+mn-lt"/>
                <a:ea typeface="+mn-ea"/>
                <a:cs typeface="+mn-cs"/>
                <a:sym typeface="Helvetica Light"/>
              </a:defRPr>
            </a:lvl4pPr>
            <a:lvl5pPr>
              <a:defRPr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7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047765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n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Imagen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Imagen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7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728641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943035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2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62481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o del título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438691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9704050" y="13195597"/>
            <a:ext cx="1304926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40795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o del título"/>
          <p:cNvSpPr>
            <a:spLocks noGrp="1"/>
          </p:cNvSpPr>
          <p:nvPr>
            <p:ph type="title"/>
          </p:nvPr>
        </p:nvSpPr>
        <p:spPr>
          <a:xfrm>
            <a:off x="3962400" y="1016000"/>
            <a:ext cx="12566650" cy="4114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457200">
              <a:lnSpc>
                <a:spcPts val="27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4" name="Nivel de texto 1…"/>
          <p:cNvSpPr>
            <a:spLocks noGrp="1"/>
          </p:cNvSpPr>
          <p:nvPr>
            <p:ph type="body" idx="1"/>
          </p:nvPr>
        </p:nvSpPr>
        <p:spPr>
          <a:xfrm>
            <a:off x="3962400" y="5159376"/>
            <a:ext cx="16459200" cy="8556624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>
            <a:lvl1pPr marL="685800" indent="-685800" defTabSz="457200">
              <a:spcBef>
                <a:spcPts val="700"/>
              </a:spcBef>
              <a:buSzPct val="100000"/>
              <a:buFont typeface="Arial"/>
              <a:defRPr sz="6400">
                <a:solidFill>
                  <a:srgbClr val="004165"/>
                </a:solidFill>
              </a:defRPr>
            </a:lvl1pPr>
            <a:lvl2pPr marL="1110342" indent="-653142" defTabSz="457200">
              <a:spcBef>
                <a:spcPts val="700"/>
              </a:spcBef>
              <a:buSzPct val="100000"/>
              <a:buFont typeface="Arial"/>
              <a:buChar char="–"/>
              <a:defRPr sz="6400">
                <a:solidFill>
                  <a:srgbClr val="004165"/>
                </a:solidFill>
              </a:defRPr>
            </a:lvl2pPr>
            <a:lvl3pPr marL="1524000" indent="-609600" defTabSz="457200">
              <a:spcBef>
                <a:spcPts val="700"/>
              </a:spcBef>
              <a:buSzPct val="100000"/>
              <a:buFont typeface="Arial"/>
              <a:defRPr sz="6400">
                <a:solidFill>
                  <a:srgbClr val="004165"/>
                </a:solidFill>
              </a:defRPr>
            </a:lvl3pPr>
            <a:lvl4pPr marL="2103120" indent="-731520" defTabSz="457200">
              <a:spcBef>
                <a:spcPts val="700"/>
              </a:spcBef>
              <a:buSzPct val="100000"/>
              <a:buFont typeface="Arial"/>
              <a:buChar char="–"/>
              <a:defRPr sz="6400">
                <a:solidFill>
                  <a:srgbClr val="004165"/>
                </a:solidFill>
              </a:defRPr>
            </a:lvl4pPr>
            <a:lvl5pPr marL="2560320" indent="-731520" defTabSz="457200">
              <a:spcBef>
                <a:spcPts val="700"/>
              </a:spcBef>
              <a:buSzPct val="100000"/>
              <a:buFont typeface="Arial"/>
              <a:buChar char="»"/>
              <a:defRPr sz="6400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5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9704050" y="13195597"/>
            <a:ext cx="1304926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42717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o del título"/>
          <p:cNvSpPr>
            <a:spLocks noGrp="1"/>
          </p:cNvSpPr>
          <p:nvPr>
            <p:ph type="title"/>
          </p:nvPr>
        </p:nvSpPr>
        <p:spPr>
          <a:xfrm>
            <a:off x="3962400" y="1016000"/>
            <a:ext cx="12566650" cy="218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457200">
              <a:lnSpc>
                <a:spcPts val="27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4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9704050" y="13195597"/>
            <a:ext cx="1304926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640616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681" y="340335"/>
            <a:ext cx="3119703" cy="128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Nivel de texto 1…"/>
          <p:cNvSpPr>
            <a:spLocks noGrp="1"/>
          </p:cNvSpPr>
          <p:nvPr>
            <p:ph type="body" idx="1"/>
          </p:nvPr>
        </p:nvSpPr>
        <p:spPr>
          <a:xfrm>
            <a:off x="1024356" y="4446930"/>
            <a:ext cx="19349045" cy="8818636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defTabSz="457200">
              <a:spcBef>
                <a:spcPts val="5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947057" indent="-489857" defTabSz="457200">
              <a:spcBef>
                <a:spcPts val="5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371600" indent="-457200" defTabSz="457200">
              <a:spcBef>
                <a:spcPts val="5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920239" indent="-548639" defTabSz="457200">
              <a:spcBef>
                <a:spcPts val="5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2377439" indent="-548639" defTabSz="457200">
              <a:spcBef>
                <a:spcPts val="5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3" name="Texto del título"/>
          <p:cNvSpPr>
            <a:spLocks noGrp="1"/>
          </p:cNvSpPr>
          <p:nvPr>
            <p:ph type="title"/>
          </p:nvPr>
        </p:nvSpPr>
        <p:spPr>
          <a:xfrm>
            <a:off x="969831" y="1046509"/>
            <a:ext cx="19349045" cy="11653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457200">
              <a:lnSpc>
                <a:spcPts val="27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4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20330061" y="13195611"/>
            <a:ext cx="1413671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115050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o del título"/>
          <p:cNvSpPr>
            <a:spLocks noGrp="1"/>
          </p:cNvSpPr>
          <p:nvPr>
            <p:ph type="title"/>
          </p:nvPr>
        </p:nvSpPr>
        <p:spPr>
          <a:xfrm>
            <a:off x="3954991" y="1015167"/>
            <a:ext cx="12567140" cy="705323"/>
          </a:xfrm>
          <a:prstGeom prst="rect">
            <a:avLst/>
          </a:prstGeom>
        </p:spPr>
        <p:txBody>
          <a:bodyPr lIns="0" tIns="0" rIns="0" bIns="0" anchor="t"/>
          <a:lstStyle>
            <a:lvl1pPr defTabSz="914400">
              <a:lnSpc>
                <a:spcPts val="54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2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3954991" y="1720489"/>
            <a:ext cx="12582526" cy="1016001"/>
          </a:xfrm>
          <a:prstGeom prst="rect">
            <a:avLst/>
          </a:prstGeom>
        </p:spPr>
        <p:txBody>
          <a:bodyPr lIns="0" tIns="0" rIns="0" bIns="0" anchor="t"/>
          <a:lstStyle>
            <a:lvl1pPr marL="685800" indent="-685800" defTabSz="914400">
              <a:spcBef>
                <a:spcPts val="11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947057" indent="-489857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371600" indent="-457200" defTabSz="914400">
              <a:spcBef>
                <a:spcPts val="11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920239" indent="-548639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2377439" indent="-548639" defTabSz="914400">
              <a:spcBef>
                <a:spcPts val="11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3" name="Rectángulo"/>
          <p:cNvSpPr>
            <a:spLocks noGrp="1"/>
          </p:cNvSpPr>
          <p:nvPr>
            <p:ph type="body" sz="quarter" idx="13"/>
          </p:nvPr>
        </p:nvSpPr>
        <p:spPr>
          <a:xfrm>
            <a:off x="3954991" y="2827571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E98300"/>
                </a:solidFill>
              </a:defRPr>
            </a:pPr>
            <a:endParaRPr/>
          </a:p>
        </p:txBody>
      </p:sp>
      <p:sp>
        <p:nvSpPr>
          <p:cNvPr id="184" name="Rectángulo"/>
          <p:cNvSpPr>
            <a:spLocks noGrp="1"/>
          </p:cNvSpPr>
          <p:nvPr>
            <p:ph type="body" sz="quarter" idx="14"/>
          </p:nvPr>
        </p:nvSpPr>
        <p:spPr>
          <a:xfrm>
            <a:off x="3954991" y="3543756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185" name="Rectángulo"/>
          <p:cNvSpPr>
            <a:spLocks noGrp="1"/>
          </p:cNvSpPr>
          <p:nvPr>
            <p:ph type="body" sz="quarter" idx="15"/>
          </p:nvPr>
        </p:nvSpPr>
        <p:spPr>
          <a:xfrm>
            <a:off x="3954991" y="4819193"/>
            <a:ext cx="16532223" cy="625813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6699" defTabSz="914400">
              <a:lnSpc>
                <a:spcPts val="4800"/>
              </a:lnSpc>
              <a:spcBef>
                <a:spcPts val="0"/>
              </a:spcBef>
              <a:buSzTx/>
              <a:buNone/>
              <a:defRPr sz="4400" b="1">
                <a:solidFill>
                  <a:srgbClr val="004165"/>
                </a:solidFill>
                <a:uFill>
                  <a:solidFill>
                    <a:srgbClr val="B9C9D0"/>
                  </a:solidFill>
                </a:uFill>
              </a:defRPr>
            </a:pPr>
            <a:endParaRPr/>
          </a:p>
        </p:txBody>
      </p:sp>
      <p:sp>
        <p:nvSpPr>
          <p:cNvPr id="186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20770253" y="13196842"/>
            <a:ext cx="238721" cy="221953"/>
          </a:xfrm>
          <a:prstGeom prst="rect">
            <a:avLst/>
          </a:prstGeom>
        </p:spPr>
        <p:txBody>
          <a:bodyPr lIns="0" tIns="0" rIns="0" bIns="0" anchor="b"/>
          <a:lstStyle>
            <a:lvl1pPr algn="r" defTabSz="9144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4375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o del título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4" name="Nivel de texto 1…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  <a:lvl2pPr>
              <a:defRPr>
                <a:latin typeface="+mn-lt"/>
                <a:ea typeface="+mn-ea"/>
                <a:cs typeface="+mn-cs"/>
                <a:sym typeface="Helvetica Light"/>
              </a:defRPr>
            </a:lvl2pPr>
            <a:lvl3pPr>
              <a:defRPr>
                <a:latin typeface="+mn-lt"/>
                <a:ea typeface="+mn-ea"/>
                <a:cs typeface="+mn-cs"/>
                <a:sym typeface="Helvetica Light"/>
              </a:defRPr>
            </a:lvl3pPr>
            <a:lvl4pPr>
              <a:defRPr>
                <a:latin typeface="+mn-lt"/>
                <a:ea typeface="+mn-ea"/>
                <a:cs typeface="+mn-cs"/>
                <a:sym typeface="Helvetica Light"/>
              </a:defRPr>
            </a:lvl4pPr>
            <a:lvl5pPr>
              <a:defRPr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5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186526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576" y="10439400"/>
            <a:ext cx="4860925" cy="21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789306" y="13227050"/>
            <a:ext cx="238721" cy="221953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606919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576" y="10439400"/>
            <a:ext cx="4860925" cy="21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o del título"/>
          <p:cNvSpPr txBox="1">
            <a:spLocks noGrp="1"/>
          </p:cNvSpPr>
          <p:nvPr>
            <p:ph type="title"/>
          </p:nvPr>
        </p:nvSpPr>
        <p:spPr>
          <a:xfrm>
            <a:off x="3987800" y="1184275"/>
            <a:ext cx="12563476" cy="711201"/>
          </a:xfrm>
          <a:prstGeom prst="rect">
            <a:avLst/>
          </a:prstGeom>
        </p:spPr>
        <p:txBody>
          <a:bodyPr lIns="0" tIns="0" rIns="0" bIns="0" anchor="t"/>
          <a:lstStyle>
            <a:lvl1pPr defTabSz="1828800">
              <a:lnSpc>
                <a:spcPts val="56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952875" y="4676776"/>
            <a:ext cx="16297275" cy="3048001"/>
          </a:xfrm>
          <a:prstGeom prst="rect">
            <a:avLst/>
          </a:prstGeom>
        </p:spPr>
        <p:txBody>
          <a:bodyPr lIns="0" tIns="0" rIns="0" bIns="0" anchor="t"/>
          <a:lstStyle>
            <a:lvl1pPr marL="685800" indent="-685800" defTabSz="1828800">
              <a:lnSpc>
                <a:spcPts val="4800"/>
              </a:lnSpc>
              <a:spcBef>
                <a:spcPts val="1000"/>
              </a:spcBef>
              <a:buSzPct val="100000"/>
              <a:defRPr sz="4400" b="1">
                <a:solidFill>
                  <a:srgbClr val="004165"/>
                </a:solidFill>
              </a:defRPr>
            </a:lvl1pPr>
            <a:lvl2pPr marL="812164" indent="-621664" defTabSz="1828800">
              <a:lnSpc>
                <a:spcPts val="4800"/>
              </a:lnSpc>
              <a:spcBef>
                <a:spcPts val="1000"/>
              </a:spcBef>
              <a:buSzPct val="100000"/>
              <a:buChar char="●"/>
              <a:defRPr sz="4400" b="1">
                <a:solidFill>
                  <a:srgbClr val="004165"/>
                </a:solidFill>
              </a:defRPr>
            </a:lvl2pPr>
            <a:lvl3pPr marL="1093153" indent="-429578" defTabSz="1828800">
              <a:lnSpc>
                <a:spcPts val="4800"/>
              </a:lnSpc>
              <a:spcBef>
                <a:spcPts val="1000"/>
              </a:spcBef>
              <a:buSzPct val="80000"/>
              <a:buChar char="●"/>
              <a:defRPr sz="4400" b="1">
                <a:solidFill>
                  <a:srgbClr val="004165"/>
                </a:solidFill>
              </a:defRPr>
            </a:lvl3pPr>
            <a:lvl4pPr marL="1450975" indent="-401638" defTabSz="1828800">
              <a:lnSpc>
                <a:spcPts val="4800"/>
              </a:lnSpc>
              <a:spcBef>
                <a:spcPts val="1000"/>
              </a:spcBef>
              <a:buSzPct val="70000"/>
              <a:buChar char="●"/>
              <a:defRPr sz="4400" b="1">
                <a:solidFill>
                  <a:srgbClr val="004165"/>
                </a:solidFill>
              </a:defRPr>
            </a:lvl4pPr>
            <a:lvl5pPr marL="1728470" indent="-206058" defTabSz="1828800">
              <a:lnSpc>
                <a:spcPts val="4800"/>
              </a:lnSpc>
              <a:spcBef>
                <a:spcPts val="1000"/>
              </a:spcBef>
              <a:buSzPct val="80000"/>
              <a:defRPr sz="44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789306" y="13227050"/>
            <a:ext cx="238721" cy="221953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549512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576" y="10439400"/>
            <a:ext cx="4860925" cy="21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712700"/>
            <a:ext cx="4267200" cy="736600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056911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n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40" name="Texto del título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 algn="ctr">
              <a:defRPr sz="84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072" y="424945"/>
            <a:ext cx="3732470" cy="13338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239184" y="13233449"/>
            <a:ext cx="238721" cy="241301"/>
          </a:xfrm>
          <a:prstGeom prst="rect">
            <a:avLst/>
          </a:prstGeom>
        </p:spPr>
        <p:txBody>
          <a:bodyPr lIns="0" tIns="0" rIns="0" bIns="0"/>
          <a:lstStyle>
            <a:lvl1pPr algn="r" defTabSz="1659751">
              <a:defRPr sz="1600">
                <a:solidFill>
                  <a:srgbClr val="40637A"/>
                </a:solidFill>
                <a:latin typeface="Arail"/>
                <a:ea typeface="Arail"/>
                <a:cs typeface="Arail"/>
                <a:sym typeface="Arai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156545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o del título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7" name="Nivel de texto 1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  <a:lvl2pPr>
              <a:defRPr>
                <a:latin typeface="+mn-lt"/>
                <a:ea typeface="+mn-ea"/>
                <a:cs typeface="+mn-cs"/>
                <a:sym typeface="Helvetica Light"/>
              </a:defRPr>
            </a:lvl2pPr>
            <a:lvl3pPr>
              <a:defRPr>
                <a:latin typeface="+mn-lt"/>
                <a:ea typeface="+mn-ea"/>
                <a:cs typeface="+mn-cs"/>
                <a:sym typeface="Helvetica Light"/>
              </a:defRPr>
            </a:lvl3pPr>
            <a:lvl4pPr>
              <a:defRPr>
                <a:latin typeface="+mn-lt"/>
                <a:ea typeface="+mn-ea"/>
                <a:cs typeface="+mn-cs"/>
                <a:sym typeface="Helvetica Light"/>
              </a:defRPr>
            </a:lvl4pPr>
            <a:lvl5pPr>
              <a:defRPr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86752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exto del título"/>
          <p:cNvSpPr txBox="1">
            <a:spLocks noGrp="1"/>
          </p:cNvSpPr>
          <p:nvPr>
            <p:ph type="title"/>
          </p:nvPr>
        </p:nvSpPr>
        <p:spPr>
          <a:xfrm>
            <a:off x="3954991" y="1270359"/>
            <a:ext cx="12567140" cy="705323"/>
          </a:xfrm>
          <a:prstGeom prst="rect">
            <a:avLst/>
          </a:prstGeom>
        </p:spPr>
        <p:txBody>
          <a:bodyPr lIns="0" tIns="0" rIns="0" bIns="0" anchor="t"/>
          <a:lstStyle>
            <a:lvl1pPr defTabSz="914400">
              <a:lnSpc>
                <a:spcPts val="54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4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954991" y="1975681"/>
            <a:ext cx="12582526" cy="1016001"/>
          </a:xfrm>
          <a:prstGeom prst="rect">
            <a:avLst/>
          </a:prstGeom>
        </p:spPr>
        <p:txBody>
          <a:bodyPr lIns="0" tIns="0" rIns="0" bIns="0" anchor="t"/>
          <a:lstStyle>
            <a:lvl1pPr marL="685800" indent="-685800" defTabSz="914400">
              <a:spcBef>
                <a:spcPts val="11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947057" indent="-489857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371600" indent="-457200" defTabSz="914400">
              <a:spcBef>
                <a:spcPts val="11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920239" indent="-548639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2377439" indent="-548639" defTabSz="914400">
              <a:spcBef>
                <a:spcPts val="11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8" name="Rectángulo"/>
          <p:cNvSpPr>
            <a:spLocks noGrp="1"/>
          </p:cNvSpPr>
          <p:nvPr>
            <p:ph type="body" sz="quarter" idx="13"/>
          </p:nvPr>
        </p:nvSpPr>
        <p:spPr>
          <a:xfrm>
            <a:off x="3954991" y="3082763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CD202C"/>
                </a:solidFill>
              </a:defRPr>
            </a:pPr>
            <a:endParaRPr/>
          </a:p>
        </p:txBody>
      </p:sp>
      <p:sp>
        <p:nvSpPr>
          <p:cNvPr id="249" name="Rectángulo"/>
          <p:cNvSpPr>
            <a:spLocks noGrp="1"/>
          </p:cNvSpPr>
          <p:nvPr>
            <p:ph type="body" sz="quarter" idx="14"/>
          </p:nvPr>
        </p:nvSpPr>
        <p:spPr>
          <a:xfrm>
            <a:off x="3954991" y="3798947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250" name="Rectángulo"/>
          <p:cNvSpPr>
            <a:spLocks noGrp="1"/>
          </p:cNvSpPr>
          <p:nvPr>
            <p:ph type="body" sz="quarter" idx="15"/>
          </p:nvPr>
        </p:nvSpPr>
        <p:spPr>
          <a:xfrm>
            <a:off x="3954991" y="5179617"/>
            <a:ext cx="16548101" cy="4025717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lnSpc>
                <a:spcPts val="4800"/>
              </a:lnSpc>
              <a:spcBef>
                <a:spcPts val="2400"/>
              </a:spcBef>
              <a:buSzTx/>
              <a:buNone/>
              <a:defRPr sz="4400" b="1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25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770256" y="13195597"/>
            <a:ext cx="238721" cy="221953"/>
          </a:xfrm>
          <a:prstGeom prst="rect">
            <a:avLst/>
          </a:prstGeom>
        </p:spPr>
        <p:txBody>
          <a:bodyPr lIns="0" tIns="0" rIns="0" bIns="0" anchor="b"/>
          <a:lstStyle>
            <a:lvl1pPr algn="r" defTabSz="9144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764590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sta con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058458" y="815999"/>
            <a:ext cx="14191783" cy="739543"/>
          </a:xfrm>
          <a:prstGeom prst="rect">
            <a:avLst/>
          </a:prstGeom>
        </p:spPr>
        <p:txBody>
          <a:bodyPr lIns="121919" tIns="121919" rIns="121919" bIns="121919" anchor="t"/>
          <a:lstStyle>
            <a:lvl1pPr marL="0" indent="0" defTabSz="914400">
              <a:lnSpc>
                <a:spcPct val="60000"/>
              </a:lnSpc>
              <a:spcBef>
                <a:spcPts val="11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832758" indent="-489858" defTabSz="914400">
              <a:lnSpc>
                <a:spcPct val="60000"/>
              </a:lnSpc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143000" indent="-457200" defTabSz="914400">
              <a:lnSpc>
                <a:spcPct val="60000"/>
              </a:lnSpc>
              <a:spcBef>
                <a:spcPts val="11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577339" indent="-548639" defTabSz="914400">
              <a:lnSpc>
                <a:spcPct val="60000"/>
              </a:lnSpc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1920239" indent="-548639" defTabSz="914400">
              <a:lnSpc>
                <a:spcPct val="60000"/>
              </a:lnSpc>
              <a:spcBef>
                <a:spcPts val="11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9" name="Marcador de texto 16"/>
          <p:cNvSpPr>
            <a:spLocks noGrp="1"/>
          </p:cNvSpPr>
          <p:nvPr>
            <p:ph type="body" sz="quarter" idx="13"/>
          </p:nvPr>
        </p:nvSpPr>
        <p:spPr>
          <a:xfrm>
            <a:off x="1058458" y="1679999"/>
            <a:ext cx="12881686" cy="663564"/>
          </a:xfrm>
          <a:prstGeom prst="rect">
            <a:avLst/>
          </a:prstGeom>
        </p:spPr>
        <p:txBody>
          <a:bodyPr lIns="121919" tIns="121919" rIns="121919" bIns="121919" anchor="t"/>
          <a:lstStyle/>
          <a:p>
            <a:pPr marL="0" indent="0" defTabSz="914400">
              <a:lnSpc>
                <a:spcPct val="60000"/>
              </a:lnSpc>
              <a:spcBef>
                <a:spcPts val="1100"/>
              </a:spcBef>
              <a:buSzTx/>
              <a:buNone/>
              <a:defRPr sz="4800">
                <a:solidFill>
                  <a:srgbClr val="7D9AAA"/>
                </a:solidFill>
              </a:defRPr>
            </a:pPr>
            <a:endParaRPr/>
          </a:p>
        </p:txBody>
      </p:sp>
      <p:sp>
        <p:nvSpPr>
          <p:cNvPr id="260" name="8 Marcador de texto"/>
          <p:cNvSpPr>
            <a:spLocks noGrp="1"/>
          </p:cNvSpPr>
          <p:nvPr>
            <p:ph type="body" idx="14"/>
          </p:nvPr>
        </p:nvSpPr>
        <p:spPr>
          <a:xfrm>
            <a:off x="1058461" y="2871215"/>
            <a:ext cx="22080940" cy="8915282"/>
          </a:xfrm>
          <a:prstGeom prst="rect">
            <a:avLst/>
          </a:prstGeom>
        </p:spPr>
        <p:txBody>
          <a:bodyPr lIns="121919" tIns="121919" rIns="121919" bIns="121919" anchor="t"/>
          <a:lstStyle/>
          <a:p>
            <a:pPr marL="509154" indent="-509154" defTabSz="914400">
              <a:spcBef>
                <a:spcPts val="1000"/>
              </a:spcBef>
              <a:buSzPct val="130000"/>
              <a:buBlip>
                <a:blip r:embed="rId2"/>
              </a:buBlip>
              <a:defRPr sz="2800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26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58513" y="13148879"/>
            <a:ext cx="266974" cy="259222"/>
          </a:xfrm>
          <a:prstGeom prst="rect">
            <a:avLst/>
          </a:prstGeom>
        </p:spPr>
        <p:txBody>
          <a:bodyPr lIns="0" tIns="0" rIns="0" bIns="0"/>
          <a:lstStyle>
            <a:lvl1pPr defTabSz="1219200">
              <a:defRPr sz="1800" b="1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  <p:pic>
        <p:nvPicPr>
          <p:cNvPr id="262" name="Imagen 9" descr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492" y="590845"/>
            <a:ext cx="3950210" cy="17556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762300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9322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737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983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5367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1194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454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o del título"/>
          <p:cNvSpPr>
            <a:spLocks noGrp="1"/>
          </p:cNvSpPr>
          <p:nvPr>
            <p:ph type="title"/>
          </p:nvPr>
        </p:nvSpPr>
        <p:spPr>
          <a:xfrm>
            <a:off x="8442" y="644687"/>
            <a:ext cx="24367116" cy="1450813"/>
          </a:xfrm>
          <a:prstGeom prst="rect">
            <a:avLst/>
          </a:prstGeom>
        </p:spPr>
        <p:txBody>
          <a:bodyPr/>
          <a:lstStyle>
            <a:lvl1pPr algn="ctr">
              <a:defRPr sz="6900"/>
            </a:lvl1pPr>
          </a:lstStyle>
          <a:p>
            <a:r>
              <a:t>Texto del título</a:t>
            </a:r>
          </a:p>
        </p:txBody>
      </p:sp>
      <p:sp>
        <p:nvSpPr>
          <p:cNvPr id="50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2465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761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52485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241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3630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84055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exto del título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53673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o del título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10387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n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exto del título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 algn="ctr">
              <a:defRPr sz="84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58833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n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exto del título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8" name="Nivel de texto 1…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>
                <a:latin typeface="+mn-lt"/>
                <a:ea typeface="+mn-ea"/>
                <a:cs typeface="+mn-cs"/>
                <a:sym typeface="Helvetica Light"/>
              </a:defRPr>
            </a:lvl1pPr>
            <a:lvl2pPr marL="1117600" indent="-558800">
              <a:spcBef>
                <a:spcPts val="4500"/>
              </a:spcBef>
              <a:defRPr sz="4500">
                <a:latin typeface="+mn-lt"/>
                <a:ea typeface="+mn-ea"/>
                <a:cs typeface="+mn-cs"/>
                <a:sym typeface="Helvetica Light"/>
              </a:defRPr>
            </a:lvl2pPr>
            <a:lvl3pPr marL="1676400" indent="-558800">
              <a:spcBef>
                <a:spcPts val="4500"/>
              </a:spcBef>
              <a:defRPr sz="4500">
                <a:latin typeface="+mn-lt"/>
                <a:ea typeface="+mn-ea"/>
                <a:cs typeface="+mn-cs"/>
                <a:sym typeface="Helvetica Light"/>
              </a:defRPr>
            </a:lvl3pPr>
            <a:lvl4pPr marL="2235200" indent="-558800">
              <a:spcBef>
                <a:spcPts val="4500"/>
              </a:spcBef>
              <a:defRPr sz="4500">
                <a:latin typeface="+mn-lt"/>
                <a:ea typeface="+mn-ea"/>
                <a:cs typeface="+mn-cs"/>
                <a:sym typeface="Helvetica Light"/>
              </a:defRPr>
            </a:lvl4pPr>
            <a:lvl5pPr marL="2794000" indent="-558800">
              <a:spcBef>
                <a:spcPts val="4500"/>
              </a:spcBef>
              <a:defRPr sz="45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9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36531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n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7" name="Texto del título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8" name="Nivel de texto 1…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>
                <a:latin typeface="+mn-lt"/>
                <a:ea typeface="+mn-ea"/>
                <a:cs typeface="+mn-cs"/>
                <a:sym typeface="Helvetica Light"/>
              </a:defRPr>
            </a:lvl1pPr>
            <a:lvl2pPr marL="1117600" indent="-558800">
              <a:spcBef>
                <a:spcPts val="4500"/>
              </a:spcBef>
              <a:defRPr sz="4500">
                <a:latin typeface="+mn-lt"/>
                <a:ea typeface="+mn-ea"/>
                <a:cs typeface="+mn-cs"/>
                <a:sym typeface="Helvetica Light"/>
              </a:defRPr>
            </a:lvl2pPr>
            <a:lvl3pPr marL="1676400" indent="-558800">
              <a:spcBef>
                <a:spcPts val="4500"/>
              </a:spcBef>
              <a:defRPr sz="4500">
                <a:latin typeface="+mn-lt"/>
                <a:ea typeface="+mn-ea"/>
                <a:cs typeface="+mn-cs"/>
                <a:sym typeface="Helvetica Light"/>
              </a:defRPr>
            </a:lvl3pPr>
            <a:lvl4pPr marL="2235200" indent="-558800">
              <a:spcBef>
                <a:spcPts val="4500"/>
              </a:spcBef>
              <a:defRPr sz="4500">
                <a:latin typeface="+mn-lt"/>
                <a:ea typeface="+mn-ea"/>
                <a:cs typeface="+mn-cs"/>
                <a:sym typeface="Helvetica Light"/>
              </a:defRPr>
            </a:lvl4pPr>
            <a:lvl5pPr marL="2794000" indent="-558800">
              <a:spcBef>
                <a:spcPts val="4500"/>
              </a:spcBef>
              <a:defRPr sz="45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9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Nivel de texto 1…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  <a:lvl2pPr>
              <a:defRPr>
                <a:latin typeface="+mn-lt"/>
                <a:ea typeface="+mn-ea"/>
                <a:cs typeface="+mn-cs"/>
                <a:sym typeface="Helvetica Light"/>
              </a:defRPr>
            </a:lvl2pPr>
            <a:lvl3pPr>
              <a:defRPr>
                <a:latin typeface="+mn-lt"/>
                <a:ea typeface="+mn-ea"/>
                <a:cs typeface="+mn-cs"/>
                <a:sym typeface="Helvetica Light"/>
              </a:defRPr>
            </a:lvl3pPr>
            <a:lvl4pPr>
              <a:defRPr>
                <a:latin typeface="+mn-lt"/>
                <a:ea typeface="+mn-ea"/>
                <a:cs typeface="+mn-cs"/>
                <a:sym typeface="Helvetica Light"/>
              </a:defRPr>
            </a:lvl4pPr>
            <a:lvl5pPr>
              <a:defRPr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7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4660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n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n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58219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65772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09268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91614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o del título"/>
          <p:cNvSpPr>
            <a:spLocks noGrp="1"/>
          </p:cNvSpPr>
          <p:nvPr>
            <p:ph type="title"/>
          </p:nvPr>
        </p:nvSpPr>
        <p:spPr>
          <a:xfrm>
            <a:off x="4419600" y="3689350"/>
            <a:ext cx="15544800" cy="408305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17" name="Nivel de texto 1…"/>
          <p:cNvSpPr>
            <a:spLocks noGrp="1"/>
          </p:cNvSpPr>
          <p:nvPr>
            <p:ph type="body" sz="half" idx="1"/>
          </p:nvPr>
        </p:nvSpPr>
        <p:spPr>
          <a:xfrm>
            <a:off x="5791200" y="7772400"/>
            <a:ext cx="12801600" cy="5943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914400">
              <a:spcBef>
                <a:spcPts val="7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914400">
              <a:spcBef>
                <a:spcPts val="7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914400">
              <a:spcBef>
                <a:spcPts val="7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914400">
              <a:spcBef>
                <a:spcPts val="7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914400">
              <a:spcBef>
                <a:spcPts val="7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8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6154400" y="12802234"/>
            <a:ext cx="4267200" cy="5511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4597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o del título"/>
          <p:cNvSpPr>
            <a:spLocks noGrp="1"/>
          </p:cNvSpPr>
          <p:nvPr>
            <p:ph type="title"/>
          </p:nvPr>
        </p:nvSpPr>
        <p:spPr>
          <a:xfrm>
            <a:off x="3962400" y="184152"/>
            <a:ext cx="16459200" cy="3016249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6" name="Nivel de texto 1…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7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914400">
              <a:spcBef>
                <a:spcPts val="7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914400">
              <a:spcBef>
                <a:spcPts val="7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914400">
              <a:spcBef>
                <a:spcPts val="7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914400">
              <a:spcBef>
                <a:spcPts val="7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7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6154400" y="12802234"/>
            <a:ext cx="4267200" cy="55118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45810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9704050" y="13195597"/>
            <a:ext cx="1304926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38904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xto del título"/>
          <p:cNvSpPr>
            <a:spLocks noGrp="1"/>
          </p:cNvSpPr>
          <p:nvPr>
            <p:ph type="title"/>
          </p:nvPr>
        </p:nvSpPr>
        <p:spPr>
          <a:xfrm>
            <a:off x="3962400" y="1016000"/>
            <a:ext cx="12566650" cy="4114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457200">
              <a:lnSpc>
                <a:spcPts val="27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4" name="Nivel de texto 1…"/>
          <p:cNvSpPr>
            <a:spLocks noGrp="1"/>
          </p:cNvSpPr>
          <p:nvPr>
            <p:ph type="body" idx="1"/>
          </p:nvPr>
        </p:nvSpPr>
        <p:spPr>
          <a:xfrm>
            <a:off x="3962400" y="5159376"/>
            <a:ext cx="16459200" cy="8556624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>
            <a:lvl1pPr marL="685800" indent="-685800" defTabSz="457200">
              <a:spcBef>
                <a:spcPts val="700"/>
              </a:spcBef>
              <a:buSzPct val="100000"/>
              <a:buFont typeface="Arial"/>
              <a:defRPr sz="6400">
                <a:solidFill>
                  <a:srgbClr val="004165"/>
                </a:solidFill>
              </a:defRPr>
            </a:lvl1pPr>
            <a:lvl2pPr marL="1110342" indent="-653142" defTabSz="457200">
              <a:spcBef>
                <a:spcPts val="700"/>
              </a:spcBef>
              <a:buSzPct val="100000"/>
              <a:buFont typeface="Arial"/>
              <a:buChar char="–"/>
              <a:defRPr sz="6400">
                <a:solidFill>
                  <a:srgbClr val="004165"/>
                </a:solidFill>
              </a:defRPr>
            </a:lvl2pPr>
            <a:lvl3pPr marL="1524000" indent="-609600" defTabSz="457200">
              <a:spcBef>
                <a:spcPts val="700"/>
              </a:spcBef>
              <a:buSzPct val="100000"/>
              <a:buFont typeface="Arial"/>
              <a:defRPr sz="6400">
                <a:solidFill>
                  <a:srgbClr val="004165"/>
                </a:solidFill>
              </a:defRPr>
            </a:lvl3pPr>
            <a:lvl4pPr marL="2103120" indent="-731520" defTabSz="457200">
              <a:spcBef>
                <a:spcPts val="700"/>
              </a:spcBef>
              <a:buSzPct val="100000"/>
              <a:buFont typeface="Arial"/>
              <a:buChar char="–"/>
              <a:defRPr sz="6400">
                <a:solidFill>
                  <a:srgbClr val="004165"/>
                </a:solidFill>
              </a:defRPr>
            </a:lvl4pPr>
            <a:lvl5pPr marL="2560320" indent="-731520" defTabSz="457200">
              <a:spcBef>
                <a:spcPts val="700"/>
              </a:spcBef>
              <a:buSzPct val="100000"/>
              <a:buFont typeface="Arial"/>
              <a:buChar char="»"/>
              <a:defRPr sz="6400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5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9704050" y="13195597"/>
            <a:ext cx="1304926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5321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o del título"/>
          <p:cNvSpPr>
            <a:spLocks noGrp="1"/>
          </p:cNvSpPr>
          <p:nvPr>
            <p:ph type="title"/>
          </p:nvPr>
        </p:nvSpPr>
        <p:spPr>
          <a:xfrm>
            <a:off x="3962400" y="1016000"/>
            <a:ext cx="12566650" cy="218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457200">
              <a:lnSpc>
                <a:spcPts val="27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4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9704050" y="13195597"/>
            <a:ext cx="1304926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34954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Nivel de texto 1…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  <a:lvl2pPr>
              <a:defRPr>
                <a:latin typeface="+mn-lt"/>
                <a:ea typeface="+mn-ea"/>
                <a:cs typeface="+mn-cs"/>
                <a:sym typeface="Helvetica Light"/>
              </a:defRPr>
            </a:lvl2pPr>
            <a:lvl3pPr>
              <a:defRPr>
                <a:latin typeface="+mn-lt"/>
                <a:ea typeface="+mn-ea"/>
                <a:cs typeface="+mn-cs"/>
                <a:sym typeface="Helvetica Light"/>
              </a:defRPr>
            </a:lvl3pPr>
            <a:lvl4pPr>
              <a:defRPr>
                <a:latin typeface="+mn-lt"/>
                <a:ea typeface="+mn-ea"/>
                <a:cs typeface="+mn-cs"/>
                <a:sym typeface="Helvetica Light"/>
              </a:defRPr>
            </a:lvl4pPr>
            <a:lvl5pPr>
              <a:defRPr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7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681" y="340335"/>
            <a:ext cx="3119703" cy="128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Nivel de texto 1…"/>
          <p:cNvSpPr>
            <a:spLocks noGrp="1"/>
          </p:cNvSpPr>
          <p:nvPr>
            <p:ph type="body" idx="1"/>
          </p:nvPr>
        </p:nvSpPr>
        <p:spPr>
          <a:xfrm>
            <a:off x="1024356" y="4446930"/>
            <a:ext cx="19349045" cy="8818636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defTabSz="457200">
              <a:spcBef>
                <a:spcPts val="5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947057" indent="-489857" defTabSz="457200">
              <a:spcBef>
                <a:spcPts val="5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371600" indent="-457200" defTabSz="457200">
              <a:spcBef>
                <a:spcPts val="5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920239" indent="-548639" defTabSz="457200">
              <a:spcBef>
                <a:spcPts val="5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2377439" indent="-548639" defTabSz="457200">
              <a:spcBef>
                <a:spcPts val="5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3" name="Texto del título"/>
          <p:cNvSpPr>
            <a:spLocks noGrp="1"/>
          </p:cNvSpPr>
          <p:nvPr>
            <p:ph type="title"/>
          </p:nvPr>
        </p:nvSpPr>
        <p:spPr>
          <a:xfrm>
            <a:off x="969831" y="1046509"/>
            <a:ext cx="19349045" cy="11653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457200">
              <a:lnSpc>
                <a:spcPts val="27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4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20330061" y="13195611"/>
            <a:ext cx="1413671" cy="221953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4572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61046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o del título"/>
          <p:cNvSpPr>
            <a:spLocks noGrp="1"/>
          </p:cNvSpPr>
          <p:nvPr>
            <p:ph type="title"/>
          </p:nvPr>
        </p:nvSpPr>
        <p:spPr>
          <a:xfrm>
            <a:off x="3954991" y="1015167"/>
            <a:ext cx="12567140" cy="705323"/>
          </a:xfrm>
          <a:prstGeom prst="rect">
            <a:avLst/>
          </a:prstGeom>
        </p:spPr>
        <p:txBody>
          <a:bodyPr lIns="0" tIns="0" rIns="0" bIns="0" anchor="t"/>
          <a:lstStyle>
            <a:lvl1pPr defTabSz="914400">
              <a:lnSpc>
                <a:spcPts val="54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2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3954991" y="1720489"/>
            <a:ext cx="12582526" cy="1016001"/>
          </a:xfrm>
          <a:prstGeom prst="rect">
            <a:avLst/>
          </a:prstGeom>
        </p:spPr>
        <p:txBody>
          <a:bodyPr lIns="0" tIns="0" rIns="0" bIns="0" anchor="t"/>
          <a:lstStyle>
            <a:lvl1pPr marL="685800" indent="-685800" defTabSz="914400">
              <a:spcBef>
                <a:spcPts val="11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947057" indent="-489857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371600" indent="-457200" defTabSz="914400">
              <a:spcBef>
                <a:spcPts val="11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920239" indent="-548639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2377439" indent="-548639" defTabSz="914400">
              <a:spcBef>
                <a:spcPts val="11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3" name="Rectángulo"/>
          <p:cNvSpPr>
            <a:spLocks noGrp="1"/>
          </p:cNvSpPr>
          <p:nvPr>
            <p:ph type="body" sz="quarter" idx="13"/>
          </p:nvPr>
        </p:nvSpPr>
        <p:spPr>
          <a:xfrm>
            <a:off x="3954991" y="2827571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E98300"/>
                </a:solidFill>
              </a:defRPr>
            </a:pPr>
            <a:endParaRPr/>
          </a:p>
        </p:txBody>
      </p:sp>
      <p:sp>
        <p:nvSpPr>
          <p:cNvPr id="184" name="Rectángulo"/>
          <p:cNvSpPr>
            <a:spLocks noGrp="1"/>
          </p:cNvSpPr>
          <p:nvPr>
            <p:ph type="body" sz="quarter" idx="14"/>
          </p:nvPr>
        </p:nvSpPr>
        <p:spPr>
          <a:xfrm>
            <a:off x="3954991" y="3543756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185" name="Rectángulo"/>
          <p:cNvSpPr>
            <a:spLocks noGrp="1"/>
          </p:cNvSpPr>
          <p:nvPr>
            <p:ph type="body" sz="quarter" idx="15"/>
          </p:nvPr>
        </p:nvSpPr>
        <p:spPr>
          <a:xfrm>
            <a:off x="3954991" y="4819193"/>
            <a:ext cx="16532223" cy="625813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6699" defTabSz="914400">
              <a:lnSpc>
                <a:spcPts val="4800"/>
              </a:lnSpc>
              <a:spcBef>
                <a:spcPts val="0"/>
              </a:spcBef>
              <a:buSzTx/>
              <a:buNone/>
              <a:defRPr sz="4400" b="1">
                <a:solidFill>
                  <a:srgbClr val="004165"/>
                </a:solidFill>
                <a:uFill>
                  <a:solidFill>
                    <a:srgbClr val="B9C9D0"/>
                  </a:solidFill>
                </a:uFill>
              </a:defRPr>
            </a:pPr>
            <a:endParaRPr/>
          </a:p>
        </p:txBody>
      </p:sp>
      <p:sp>
        <p:nvSpPr>
          <p:cNvPr id="186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20770253" y="13196842"/>
            <a:ext cx="238721" cy="221953"/>
          </a:xfrm>
          <a:prstGeom prst="rect">
            <a:avLst/>
          </a:prstGeom>
        </p:spPr>
        <p:txBody>
          <a:bodyPr lIns="0" tIns="0" rIns="0" bIns="0" anchor="b"/>
          <a:lstStyle>
            <a:lvl1pPr algn="r" defTabSz="9144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91531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o del título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4" name="Nivel de texto 1…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  <a:lvl2pPr>
              <a:defRPr>
                <a:latin typeface="+mn-lt"/>
                <a:ea typeface="+mn-ea"/>
                <a:cs typeface="+mn-cs"/>
                <a:sym typeface="Helvetica Light"/>
              </a:defRPr>
            </a:lvl2pPr>
            <a:lvl3pPr>
              <a:defRPr>
                <a:latin typeface="+mn-lt"/>
                <a:ea typeface="+mn-ea"/>
                <a:cs typeface="+mn-cs"/>
                <a:sym typeface="Helvetica Light"/>
              </a:defRPr>
            </a:lvl3pPr>
            <a:lvl4pPr>
              <a:defRPr>
                <a:latin typeface="+mn-lt"/>
                <a:ea typeface="+mn-ea"/>
                <a:cs typeface="+mn-cs"/>
                <a:sym typeface="Helvetica Light"/>
              </a:defRPr>
            </a:lvl4pPr>
            <a:lvl5pPr>
              <a:defRPr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5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991639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576" y="10439400"/>
            <a:ext cx="4860925" cy="21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789306" y="13227050"/>
            <a:ext cx="238721" cy="221953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535659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576" y="10439400"/>
            <a:ext cx="4860925" cy="21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o del título"/>
          <p:cNvSpPr txBox="1">
            <a:spLocks noGrp="1"/>
          </p:cNvSpPr>
          <p:nvPr>
            <p:ph type="title"/>
          </p:nvPr>
        </p:nvSpPr>
        <p:spPr>
          <a:xfrm>
            <a:off x="3987800" y="1184275"/>
            <a:ext cx="12563476" cy="711201"/>
          </a:xfrm>
          <a:prstGeom prst="rect">
            <a:avLst/>
          </a:prstGeom>
        </p:spPr>
        <p:txBody>
          <a:bodyPr lIns="0" tIns="0" rIns="0" bIns="0" anchor="t"/>
          <a:lstStyle>
            <a:lvl1pPr defTabSz="1828800">
              <a:lnSpc>
                <a:spcPts val="56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952875" y="4676776"/>
            <a:ext cx="16297275" cy="3048001"/>
          </a:xfrm>
          <a:prstGeom prst="rect">
            <a:avLst/>
          </a:prstGeom>
        </p:spPr>
        <p:txBody>
          <a:bodyPr lIns="0" tIns="0" rIns="0" bIns="0" anchor="t"/>
          <a:lstStyle>
            <a:lvl1pPr marL="685800" indent="-685800" defTabSz="1828800">
              <a:lnSpc>
                <a:spcPts val="4800"/>
              </a:lnSpc>
              <a:spcBef>
                <a:spcPts val="1000"/>
              </a:spcBef>
              <a:buSzPct val="100000"/>
              <a:defRPr sz="4400" b="1">
                <a:solidFill>
                  <a:srgbClr val="004165"/>
                </a:solidFill>
              </a:defRPr>
            </a:lvl1pPr>
            <a:lvl2pPr marL="812164" indent="-621664" defTabSz="1828800">
              <a:lnSpc>
                <a:spcPts val="4800"/>
              </a:lnSpc>
              <a:spcBef>
                <a:spcPts val="1000"/>
              </a:spcBef>
              <a:buSzPct val="100000"/>
              <a:buChar char="●"/>
              <a:defRPr sz="4400" b="1">
                <a:solidFill>
                  <a:srgbClr val="004165"/>
                </a:solidFill>
              </a:defRPr>
            </a:lvl2pPr>
            <a:lvl3pPr marL="1093153" indent="-429578" defTabSz="1828800">
              <a:lnSpc>
                <a:spcPts val="4800"/>
              </a:lnSpc>
              <a:spcBef>
                <a:spcPts val="1000"/>
              </a:spcBef>
              <a:buSzPct val="80000"/>
              <a:buChar char="●"/>
              <a:defRPr sz="4400" b="1">
                <a:solidFill>
                  <a:srgbClr val="004165"/>
                </a:solidFill>
              </a:defRPr>
            </a:lvl3pPr>
            <a:lvl4pPr marL="1450975" indent="-401638" defTabSz="1828800">
              <a:lnSpc>
                <a:spcPts val="4800"/>
              </a:lnSpc>
              <a:spcBef>
                <a:spcPts val="1000"/>
              </a:spcBef>
              <a:buSzPct val="70000"/>
              <a:buChar char="●"/>
              <a:defRPr sz="4400" b="1">
                <a:solidFill>
                  <a:srgbClr val="004165"/>
                </a:solidFill>
              </a:defRPr>
            </a:lvl4pPr>
            <a:lvl5pPr marL="1728470" indent="-206058" defTabSz="1828800">
              <a:lnSpc>
                <a:spcPts val="4800"/>
              </a:lnSpc>
              <a:spcBef>
                <a:spcPts val="1000"/>
              </a:spcBef>
              <a:buSzPct val="80000"/>
              <a:defRPr sz="44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789306" y="13227050"/>
            <a:ext cx="238721" cy="221953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22709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576" y="10439400"/>
            <a:ext cx="4860925" cy="21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712700"/>
            <a:ext cx="4267200" cy="736600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59726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072" y="424945"/>
            <a:ext cx="3732470" cy="13338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239184" y="13233449"/>
            <a:ext cx="238721" cy="241301"/>
          </a:xfrm>
          <a:prstGeom prst="rect">
            <a:avLst/>
          </a:prstGeom>
        </p:spPr>
        <p:txBody>
          <a:bodyPr lIns="0" tIns="0" rIns="0" bIns="0"/>
          <a:lstStyle>
            <a:lvl1pPr algn="r" defTabSz="1659751">
              <a:defRPr sz="1600">
                <a:solidFill>
                  <a:srgbClr val="40637A"/>
                </a:solidFill>
                <a:latin typeface="Arail"/>
                <a:ea typeface="Arail"/>
                <a:cs typeface="Arail"/>
                <a:sym typeface="Arai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737997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o del título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/>
          <a:lstStyle>
            <a:lvl1pPr algn="ctr">
              <a:defRPr sz="1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7" name="Nivel de texto 1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  <a:lvl2pPr>
              <a:defRPr>
                <a:latin typeface="+mn-lt"/>
                <a:ea typeface="+mn-ea"/>
                <a:cs typeface="+mn-cs"/>
                <a:sym typeface="Helvetica Light"/>
              </a:defRPr>
            </a:lvl2pPr>
            <a:lvl3pPr>
              <a:defRPr>
                <a:latin typeface="+mn-lt"/>
                <a:ea typeface="+mn-ea"/>
                <a:cs typeface="+mn-cs"/>
                <a:sym typeface="Helvetica Light"/>
              </a:defRPr>
            </a:lvl3pPr>
            <a:lvl4pPr>
              <a:defRPr>
                <a:latin typeface="+mn-lt"/>
                <a:ea typeface="+mn-ea"/>
                <a:cs typeface="+mn-cs"/>
                <a:sym typeface="Helvetica Light"/>
              </a:defRPr>
            </a:lvl4pPr>
            <a:lvl5pPr>
              <a:defRPr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72498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MarcaGN F.png" descr="MarcaGN 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826" y="682626"/>
            <a:ext cx="3305175" cy="1470025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exto del título"/>
          <p:cNvSpPr txBox="1">
            <a:spLocks noGrp="1"/>
          </p:cNvSpPr>
          <p:nvPr>
            <p:ph type="title"/>
          </p:nvPr>
        </p:nvSpPr>
        <p:spPr>
          <a:xfrm>
            <a:off x="3954991" y="1270359"/>
            <a:ext cx="12567140" cy="705323"/>
          </a:xfrm>
          <a:prstGeom prst="rect">
            <a:avLst/>
          </a:prstGeom>
        </p:spPr>
        <p:txBody>
          <a:bodyPr lIns="0" tIns="0" rIns="0" bIns="0" anchor="t"/>
          <a:lstStyle>
            <a:lvl1pPr defTabSz="914400">
              <a:lnSpc>
                <a:spcPts val="5400"/>
              </a:lnSpc>
              <a:defRPr sz="5000">
                <a:solidFill>
                  <a:srgbClr val="004165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4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954991" y="1975681"/>
            <a:ext cx="12582526" cy="1016001"/>
          </a:xfrm>
          <a:prstGeom prst="rect">
            <a:avLst/>
          </a:prstGeom>
        </p:spPr>
        <p:txBody>
          <a:bodyPr lIns="0" tIns="0" rIns="0" bIns="0" anchor="t"/>
          <a:lstStyle>
            <a:lvl1pPr marL="685800" indent="-685800" defTabSz="914400">
              <a:spcBef>
                <a:spcPts val="11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947057" indent="-489857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371600" indent="-457200" defTabSz="914400">
              <a:spcBef>
                <a:spcPts val="11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920239" indent="-548639" defTabSz="914400"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2377439" indent="-548639" defTabSz="914400">
              <a:spcBef>
                <a:spcPts val="11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8" name="Rectángulo"/>
          <p:cNvSpPr>
            <a:spLocks noGrp="1"/>
          </p:cNvSpPr>
          <p:nvPr>
            <p:ph type="body" sz="quarter" idx="13"/>
          </p:nvPr>
        </p:nvSpPr>
        <p:spPr>
          <a:xfrm>
            <a:off x="3954991" y="3082763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CD202C"/>
                </a:solidFill>
              </a:defRPr>
            </a:pPr>
            <a:endParaRPr/>
          </a:p>
        </p:txBody>
      </p:sp>
      <p:sp>
        <p:nvSpPr>
          <p:cNvPr id="249" name="Rectángulo"/>
          <p:cNvSpPr>
            <a:spLocks noGrp="1"/>
          </p:cNvSpPr>
          <p:nvPr>
            <p:ph type="body" sz="quarter" idx="14"/>
          </p:nvPr>
        </p:nvSpPr>
        <p:spPr>
          <a:xfrm>
            <a:off x="3954991" y="3798947"/>
            <a:ext cx="16548101" cy="677109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spcBef>
                <a:spcPts val="1000"/>
              </a:spcBef>
              <a:buSzTx/>
              <a:buNone/>
              <a:defRPr sz="4400" b="1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250" name="Rectángulo"/>
          <p:cNvSpPr>
            <a:spLocks noGrp="1"/>
          </p:cNvSpPr>
          <p:nvPr>
            <p:ph type="body" sz="quarter" idx="15"/>
          </p:nvPr>
        </p:nvSpPr>
        <p:spPr>
          <a:xfrm>
            <a:off x="3954991" y="5179617"/>
            <a:ext cx="16548101" cy="4025717"/>
          </a:xfrm>
          <a:prstGeom prst="rect">
            <a:avLst/>
          </a:prstGeom>
        </p:spPr>
        <p:txBody>
          <a:bodyPr lIns="0" tIns="0" rIns="0" bIns="0" anchor="t"/>
          <a:lstStyle/>
          <a:p>
            <a:pPr marL="685800" indent="-685800" defTabSz="914400">
              <a:lnSpc>
                <a:spcPts val="4800"/>
              </a:lnSpc>
              <a:spcBef>
                <a:spcPts val="2400"/>
              </a:spcBef>
              <a:buSzTx/>
              <a:buNone/>
              <a:defRPr sz="4400" b="1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25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0770256" y="13195597"/>
            <a:ext cx="238721" cy="221953"/>
          </a:xfrm>
          <a:prstGeom prst="rect">
            <a:avLst/>
          </a:prstGeom>
        </p:spPr>
        <p:txBody>
          <a:bodyPr lIns="0" tIns="0" rIns="0" bIns="0" anchor="b"/>
          <a:lstStyle>
            <a:lvl1pPr algn="r" defTabSz="914400">
              <a:defRPr sz="1600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50358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sta con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058458" y="815999"/>
            <a:ext cx="14191783" cy="739543"/>
          </a:xfrm>
          <a:prstGeom prst="rect">
            <a:avLst/>
          </a:prstGeom>
        </p:spPr>
        <p:txBody>
          <a:bodyPr lIns="121919" tIns="121919" rIns="121919" bIns="121919" anchor="t"/>
          <a:lstStyle>
            <a:lvl1pPr marL="0" indent="0" defTabSz="914400">
              <a:lnSpc>
                <a:spcPct val="60000"/>
              </a:lnSpc>
              <a:spcBef>
                <a:spcPts val="1100"/>
              </a:spcBef>
              <a:buSzTx/>
              <a:buNone/>
              <a:defRPr sz="4800" b="1">
                <a:solidFill>
                  <a:srgbClr val="004165"/>
                </a:solidFill>
              </a:defRPr>
            </a:lvl1pPr>
            <a:lvl2pPr marL="832758" indent="-489858" defTabSz="914400">
              <a:lnSpc>
                <a:spcPct val="60000"/>
              </a:lnSpc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2pPr>
            <a:lvl3pPr marL="1143000" indent="-457200" defTabSz="914400">
              <a:lnSpc>
                <a:spcPct val="60000"/>
              </a:lnSpc>
              <a:spcBef>
                <a:spcPts val="1100"/>
              </a:spcBef>
              <a:buSzPct val="100000"/>
              <a:defRPr sz="4800" b="1">
                <a:solidFill>
                  <a:srgbClr val="004165"/>
                </a:solidFill>
              </a:defRPr>
            </a:lvl3pPr>
            <a:lvl4pPr marL="1577339" indent="-548639" defTabSz="914400">
              <a:lnSpc>
                <a:spcPct val="60000"/>
              </a:lnSpc>
              <a:spcBef>
                <a:spcPts val="1100"/>
              </a:spcBef>
              <a:buSzPct val="100000"/>
              <a:buChar char="–"/>
              <a:defRPr sz="4800" b="1">
                <a:solidFill>
                  <a:srgbClr val="004165"/>
                </a:solidFill>
              </a:defRPr>
            </a:lvl4pPr>
            <a:lvl5pPr marL="1920239" indent="-548639" defTabSz="914400">
              <a:lnSpc>
                <a:spcPct val="60000"/>
              </a:lnSpc>
              <a:spcBef>
                <a:spcPts val="1100"/>
              </a:spcBef>
              <a:buSzPct val="100000"/>
              <a:buChar char="»"/>
              <a:defRPr sz="4800" b="1">
                <a:solidFill>
                  <a:srgbClr val="00416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9" name="Marcador de texto 16"/>
          <p:cNvSpPr>
            <a:spLocks noGrp="1"/>
          </p:cNvSpPr>
          <p:nvPr>
            <p:ph type="body" sz="quarter" idx="13"/>
          </p:nvPr>
        </p:nvSpPr>
        <p:spPr>
          <a:xfrm>
            <a:off x="1058458" y="1679999"/>
            <a:ext cx="12881686" cy="663564"/>
          </a:xfrm>
          <a:prstGeom prst="rect">
            <a:avLst/>
          </a:prstGeom>
        </p:spPr>
        <p:txBody>
          <a:bodyPr lIns="121919" tIns="121919" rIns="121919" bIns="121919" anchor="t"/>
          <a:lstStyle/>
          <a:p>
            <a:pPr marL="0" indent="0" defTabSz="914400">
              <a:lnSpc>
                <a:spcPct val="60000"/>
              </a:lnSpc>
              <a:spcBef>
                <a:spcPts val="1100"/>
              </a:spcBef>
              <a:buSzTx/>
              <a:buNone/>
              <a:defRPr sz="4800">
                <a:solidFill>
                  <a:srgbClr val="7D9AAA"/>
                </a:solidFill>
              </a:defRPr>
            </a:pPr>
            <a:endParaRPr/>
          </a:p>
        </p:txBody>
      </p:sp>
      <p:sp>
        <p:nvSpPr>
          <p:cNvPr id="260" name="8 Marcador de texto"/>
          <p:cNvSpPr>
            <a:spLocks noGrp="1"/>
          </p:cNvSpPr>
          <p:nvPr>
            <p:ph type="body" idx="14"/>
          </p:nvPr>
        </p:nvSpPr>
        <p:spPr>
          <a:xfrm>
            <a:off x="1058461" y="2871215"/>
            <a:ext cx="22080940" cy="8915282"/>
          </a:xfrm>
          <a:prstGeom prst="rect">
            <a:avLst/>
          </a:prstGeom>
        </p:spPr>
        <p:txBody>
          <a:bodyPr lIns="121919" tIns="121919" rIns="121919" bIns="121919" anchor="t"/>
          <a:lstStyle/>
          <a:p>
            <a:pPr marL="509154" indent="-509154" defTabSz="914400">
              <a:spcBef>
                <a:spcPts val="1000"/>
              </a:spcBef>
              <a:buSzPct val="130000"/>
              <a:buBlip>
                <a:blip r:embed="rId2"/>
              </a:buBlip>
              <a:defRPr sz="2800">
                <a:solidFill>
                  <a:srgbClr val="004165"/>
                </a:solidFill>
              </a:defRPr>
            </a:pPr>
            <a:endParaRPr/>
          </a:p>
        </p:txBody>
      </p:sp>
      <p:sp>
        <p:nvSpPr>
          <p:cNvPr id="26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58513" y="13148879"/>
            <a:ext cx="266974" cy="259222"/>
          </a:xfrm>
          <a:prstGeom prst="rect">
            <a:avLst/>
          </a:prstGeom>
        </p:spPr>
        <p:txBody>
          <a:bodyPr lIns="0" tIns="0" rIns="0" bIns="0"/>
          <a:lstStyle>
            <a:lvl1pPr defTabSz="1219200">
              <a:defRPr sz="1800" b="1">
                <a:solidFill>
                  <a:srgbClr val="0041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  <p:pic>
        <p:nvPicPr>
          <p:cNvPr id="262" name="Imagen 9" descr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492" y="590845"/>
            <a:ext cx="3950210" cy="17556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85574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n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Imagen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Imagen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7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0.emf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>
            <a:spLocks noGrp="1"/>
          </p:cNvSpPr>
          <p:nvPr>
            <p:ph type="title"/>
          </p:nvPr>
        </p:nvSpPr>
        <p:spPr>
          <a:xfrm>
            <a:off x="777206" y="22908"/>
            <a:ext cx="21917694" cy="210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>
            <a:spLocks noGrp="1"/>
          </p:cNvSpPr>
          <p:nvPr>
            <p:ph type="body" idx="1"/>
          </p:nvPr>
        </p:nvSpPr>
        <p:spPr>
          <a:xfrm>
            <a:off x="806511" y="3238500"/>
            <a:ext cx="21005801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4" name="MarcaGN F.png" descr="MarcaGN F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394663" y="384437"/>
            <a:ext cx="3369463" cy="138539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3" r:id="rId11"/>
    <p:sldLayoutId id="2147483664" r:id="rId12"/>
    <p:sldLayoutId id="2147483665" r:id="rId13"/>
    <p:sldLayoutId id="2147483666" r:id="rId14"/>
    <p:sldLayoutId id="2147483668" r:id="rId15"/>
    <p:sldLayoutId id="2147483670" r:id="rId16"/>
    <p:sldLayoutId id="2147483671" r:id="rId17"/>
    <p:sldLayoutId id="2147483672" r:id="rId18"/>
    <p:sldLayoutId id="2147483673" r:id="rId19"/>
    <p:sldLayoutId id="2147483675" r:id="rId20"/>
    <p:sldLayoutId id="2147483676" r:id="rId21"/>
  </p:sldLayoutIdLst>
  <p:transition spd="med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>
            <a:spLocks noGrp="1"/>
          </p:cNvSpPr>
          <p:nvPr>
            <p:ph type="title"/>
          </p:nvPr>
        </p:nvSpPr>
        <p:spPr>
          <a:xfrm>
            <a:off x="777206" y="22908"/>
            <a:ext cx="21917694" cy="210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>
            <a:spLocks noGrp="1"/>
          </p:cNvSpPr>
          <p:nvPr>
            <p:ph type="body" idx="1"/>
          </p:nvPr>
        </p:nvSpPr>
        <p:spPr>
          <a:xfrm>
            <a:off x="806511" y="3238500"/>
            <a:ext cx="21005801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045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</p:sldLayoutIdLst>
  <p:transition spd="med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339332009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5" imgW="378" imgH="377" progId="TCLayout.ActiveDocument.1">
                  <p:embed/>
                </p:oleObj>
              </mc:Choice>
              <mc:Fallback>
                <p:oleObj name="Diapositiva de think-cell" r:id="rId15" imgW="378" imgH="377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317500" cy="3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s-ES" sz="88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7BF67-7C38-4880-AE31-327B6228022E}" type="datetimeFigureOut">
              <a:rPr lang="es-ES" smtClean="0"/>
              <a:t>20/03/2023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EAC8B-0C04-4873-B9B7-CB64A7B74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71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>
            <a:spLocks noGrp="1"/>
          </p:cNvSpPr>
          <p:nvPr>
            <p:ph type="title"/>
          </p:nvPr>
        </p:nvSpPr>
        <p:spPr>
          <a:xfrm>
            <a:off x="777206" y="22908"/>
            <a:ext cx="21917694" cy="210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>
            <a:spLocks noGrp="1"/>
          </p:cNvSpPr>
          <p:nvPr>
            <p:ph type="body" idx="1"/>
          </p:nvPr>
        </p:nvSpPr>
        <p:spPr>
          <a:xfrm>
            <a:off x="806511" y="3238500"/>
            <a:ext cx="21005801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4" name="MarcaGN F.png" descr="MarcaGN F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394663" y="384437"/>
            <a:ext cx="3369463" cy="138539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69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</p:sldLayoutIdLst>
  <p:transition spd="med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78" imgH="377" progId="TCLayout.ActiveDocument.1">
                  <p:embed/>
                </p:oleObj>
              </mc:Choice>
              <mc:Fallback>
                <p:oleObj name="Diapositiva de think-cell" r:id="rId3" imgW="378" imgH="377" progId="TCLayout.ActiveDocument.1">
                  <p:embed/>
                  <p:pic>
                    <p:nvPicPr>
                      <p:cNvPr id="7" name="Objeto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431" y="2411311"/>
            <a:ext cx="6033798" cy="190992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 flipH="1">
            <a:off x="0" y="0"/>
            <a:ext cx="5431808" cy="13716000"/>
          </a:xfrm>
          <a:prstGeom prst="rect">
            <a:avLst/>
          </a:prstGeom>
          <a:solidFill>
            <a:srgbClr val="112D5A"/>
          </a:solidFill>
          <a:ln>
            <a:solidFill>
              <a:srgbClr val="112D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s-ES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5599664" y="5090028"/>
            <a:ext cx="83210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/>
            <a:r>
              <a:rPr lang="es-ES" sz="6400" b="1" kern="1200" dirty="0">
                <a:solidFill>
                  <a:srgbClr val="112D5A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Industria, energía y descarbonización: un reto estratégico</a:t>
            </a: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23380504" y="13196881"/>
            <a:ext cx="762000" cy="400110"/>
          </a:xfrm>
        </p:spPr>
        <p:txBody>
          <a:bodyPr wrap="square">
            <a:spAutoFit/>
          </a:bodyPr>
          <a:lstStyle/>
          <a:p>
            <a:pPr algn="ctr" defTabSz="1828800" hangingPunct="1"/>
            <a:fld id="{B05172C3-FA37-40D4-809E-F693BD59E32D}" type="slidenum">
              <a:rPr lang="es-ES" sz="2000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ctr" defTabSz="1828800" hangingPunct="1"/>
              <a:t>1</a:t>
            </a:fld>
            <a:endParaRPr lang="es-ES" sz="2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0" y="11653584"/>
            <a:ext cx="543180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5431808" y="11653584"/>
            <a:ext cx="18952192" cy="0"/>
          </a:xfrm>
          <a:prstGeom prst="line">
            <a:avLst/>
          </a:prstGeom>
          <a:ln w="38100">
            <a:solidFill>
              <a:srgbClr val="002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11169921" y="12315461"/>
            <a:ext cx="7475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/>
            <a:r>
              <a:rPr lang="es-ES" sz="2800" kern="1200" dirty="0">
                <a:solidFill>
                  <a:srgbClr val="292929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Madrid, 21 de marzo 2023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6582431" y="8582641"/>
            <a:ext cx="652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/>
            <a:r>
              <a:rPr lang="es-ES" sz="3600" b="1" kern="1200" dirty="0">
                <a:solidFill>
                  <a:srgbClr val="292929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Blanca Losada</a:t>
            </a:r>
          </a:p>
        </p:txBody>
      </p:sp>
      <p:sp>
        <p:nvSpPr>
          <p:cNvPr id="11" name="Rectángulo 10"/>
          <p:cNvSpPr/>
          <p:nvPr/>
        </p:nvSpPr>
        <p:spPr>
          <a:xfrm flipH="1">
            <a:off x="2777539" y="1992571"/>
            <a:ext cx="2660562" cy="8252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 hangingPunct="1"/>
            <a:endParaRPr lang="es-ES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ángulo 11"/>
          <p:cNvSpPr/>
          <p:nvPr/>
        </p:nvSpPr>
        <p:spPr>
          <a:xfrm flipH="1">
            <a:off x="5438097" y="1992571"/>
            <a:ext cx="9629030" cy="8252078"/>
          </a:xfrm>
          <a:prstGeom prst="rect">
            <a:avLst/>
          </a:prstGeom>
          <a:solidFill>
            <a:srgbClr val="2157AF"/>
          </a:solidFill>
          <a:ln>
            <a:solidFill>
              <a:srgbClr val="215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s-ES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19" y="2241636"/>
            <a:ext cx="11652026" cy="77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8012026-3BFB-3256-E4FA-E7BC4CAB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304" y="3493008"/>
            <a:ext cx="16307054" cy="9002872"/>
          </a:xfrm>
          <a:prstGeom prst="rect">
            <a:avLst/>
          </a:prstGeom>
        </p:spPr>
      </p:pic>
      <p:sp>
        <p:nvSpPr>
          <p:cNvPr id="4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5" name="...en el proceso de cambio más global, complejo y veloz de la Historia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58" b="1">
                <a:solidFill>
                  <a:srgbClr val="FFFFFF"/>
                </a:solidFill>
              </a:defRPr>
            </a:pPr>
            <a:r>
              <a:rPr kumimoji="0" lang="es-ES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 en industrialización productiva….</a:t>
            </a:r>
          </a:p>
        </p:txBody>
      </p:sp>
    </p:spTree>
    <p:extLst>
      <p:ext uri="{BB962C8B-B14F-4D97-AF65-F5344CB8AC3E}">
        <p14:creationId xmlns:p14="http://schemas.microsoft.com/office/powerpoint/2010/main" val="342957341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BB1278C-246D-967C-0359-FB901AC24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3961" y="2382627"/>
            <a:ext cx="8791179" cy="5451894"/>
          </a:xfrm>
          <a:prstGeom prst="rect">
            <a:avLst/>
          </a:prstGeom>
        </p:spPr>
      </p:pic>
      <p:pic>
        <p:nvPicPr>
          <p:cNvPr id="353" name="Imagen 4" descr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29" y="3808766"/>
            <a:ext cx="10253731" cy="7690297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CuadroTexto 7"/>
          <p:cNvSpPr txBox="1"/>
          <p:nvPr/>
        </p:nvSpPr>
        <p:spPr>
          <a:xfrm>
            <a:off x="2133610" y="11283243"/>
            <a:ext cx="9183050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defRPr sz="2100">
                <a:solidFill>
                  <a:srgbClr val="6F6F6F"/>
                </a:solidFill>
              </a:defRPr>
            </a:lvl1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Fuente: Innovation and GDP per capita. INSEAD WIPO GII (2012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sp>
        <p:nvSpPr>
          <p:cNvPr id="354" name="Rectángulo"/>
          <p:cNvSpPr/>
          <p:nvPr/>
        </p:nvSpPr>
        <p:spPr>
          <a:xfrm rot="5400000">
            <a:off x="11056111" y="-11262589"/>
            <a:ext cx="2271778" cy="247969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355" name="¿Es la innovación la piedra filosofal...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00" b="1">
                <a:solidFill>
                  <a:srgbClr val="FFFFFF"/>
                </a:solidFill>
              </a:defRPr>
            </a:pPr>
            <a:r>
              <a:rPr lang="es-ES" sz="6900" b="1" dirty="0">
                <a:solidFill>
                  <a:srgbClr val="FFFFFF"/>
                </a:solidFill>
              </a:rPr>
              <a:t>…en i</a:t>
            </a:r>
            <a:r>
              <a:rPr kumimoji="0" sz="6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nnovación</a:t>
            </a:r>
            <a:r>
              <a:rPr kumimoji="0" lang="es-ES" sz="6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y talento</a:t>
            </a:r>
            <a:r>
              <a:rPr lang="es-ES" sz="6900" b="1" dirty="0">
                <a:solidFill>
                  <a:srgbClr val="FFFFFF"/>
                </a:solidFill>
              </a:rPr>
              <a:t>…</a:t>
            </a:r>
            <a:endParaRPr kumimoji="0" sz="6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CA8BD5-D555-DFB0-43E8-E7299E54D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2163" y="7723670"/>
            <a:ext cx="9174373" cy="5581847"/>
          </a:xfrm>
          <a:prstGeom prst="rect">
            <a:avLst/>
          </a:prstGeom>
        </p:spPr>
      </p:pic>
      <p:sp>
        <p:nvSpPr>
          <p:cNvPr id="4" name="CuadroTexto 7">
            <a:extLst>
              <a:ext uri="{FF2B5EF4-FFF2-40B4-BE49-F238E27FC236}">
                <a16:creationId xmlns:a16="http://schemas.microsoft.com/office/drawing/2014/main" id="{12FF302F-AD0B-508F-EF51-72F0C5458F67}"/>
              </a:ext>
            </a:extLst>
          </p:cNvPr>
          <p:cNvSpPr txBox="1"/>
          <p:nvPr/>
        </p:nvSpPr>
        <p:spPr>
          <a:xfrm>
            <a:off x="13035494" y="13345421"/>
            <a:ext cx="918305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defRPr sz="2100">
                <a:solidFill>
                  <a:srgbClr val="6F6F6F"/>
                </a:solidFill>
              </a:defRPr>
            </a:lvl1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Fuente: I</a:t>
            </a: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RENA Innovation landscape 2019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397" name="...en el proceso de cambio más global, complejo y veloz de la Historia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58" b="1">
                <a:solidFill>
                  <a:srgbClr val="FFFFFF"/>
                </a:solidFill>
              </a:defRPr>
            </a:pPr>
            <a:r>
              <a:rPr lang="es-ES" sz="8000" b="1" dirty="0">
                <a:solidFill>
                  <a:srgbClr val="FFFFFF"/>
                </a:solidFill>
              </a:rPr>
              <a:t>…y en…¡</a:t>
            </a:r>
            <a:r>
              <a:rPr lang="es-ES" sz="8000" b="1">
                <a:solidFill>
                  <a:srgbClr val="FFFFFF"/>
                </a:solidFill>
              </a:rPr>
              <a:t>energía!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CuadroTexto 7"/>
          <p:cNvSpPr txBox="1"/>
          <p:nvPr/>
        </p:nvSpPr>
        <p:spPr>
          <a:xfrm>
            <a:off x="18539552" y="16100225"/>
            <a:ext cx="384048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6F6F6F"/>
                </a:solidFill>
                <a:latin typeface="QuincyCF"/>
                <a:ea typeface="QuincyCF"/>
                <a:cs typeface="QuincyCF"/>
                <a:sym typeface="QuincyCF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QuincyCF"/>
                <a:sym typeface="QuincyCF"/>
              </a:rPr>
              <a:t>Fuente: BlackRock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99A80C-37C4-8179-711F-A35111630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8520" y="2829546"/>
            <a:ext cx="8850701" cy="51274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EFE3D8C-D20D-DA5E-052F-4CE0A959A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940" y="7928753"/>
            <a:ext cx="6923318" cy="42688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481A6AC-6DC6-0EBA-6E79-00C3C1A55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057" y="2844261"/>
            <a:ext cx="5879406" cy="53163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C16F392-ADD1-1AD7-58A2-3758D28C7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747" y="8433775"/>
            <a:ext cx="10158506" cy="471890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1DE177-33C8-FC4A-166F-F995C1D06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6148" y="13152676"/>
            <a:ext cx="9052705" cy="40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0218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A51E2B9-EE6F-439B-BFEE-E65DFB2FC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17" y="-360311"/>
            <a:ext cx="18379106" cy="1445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" name="Rectángulo"/>
          <p:cNvSpPr/>
          <p:nvPr/>
        </p:nvSpPr>
        <p:spPr>
          <a:xfrm>
            <a:off x="-87643" y="-360311"/>
            <a:ext cx="6762763" cy="142337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660400" dist="223259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ea typeface="Univers 65 Bold"/>
              <a:cs typeface="Univers 65 Bold"/>
              <a:sym typeface="Univers 65 Bold"/>
            </a:endParaRPr>
          </a:p>
        </p:txBody>
      </p:sp>
      <p:sp>
        <p:nvSpPr>
          <p:cNvPr id="510" name="ALGUNAS…"/>
          <p:cNvSpPr txBox="1"/>
          <p:nvPr/>
        </p:nvSpPr>
        <p:spPr>
          <a:xfrm>
            <a:off x="-220052" y="5977099"/>
            <a:ext cx="6748869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b="1">
                <a:solidFill>
                  <a:srgbClr val="FFFFFF"/>
                </a:solidFill>
              </a:defRPr>
            </a:pPr>
            <a:r>
              <a:rPr lang="es-ES" sz="7400" b="1" dirty="0">
                <a:solidFill>
                  <a:srgbClr val="FFFFFF"/>
                </a:solidFill>
              </a:rPr>
              <a:t>LA CRISIS</a:t>
            </a:r>
            <a:endParaRPr kumimoji="0" lang="es-ES" sz="7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Es difícil hacer predicciones, especialmente cuando se trata del futuro."/>
          <p:cNvSpPr/>
          <p:nvPr/>
        </p:nvSpPr>
        <p:spPr>
          <a:xfrm>
            <a:off x="9290929" y="-402534"/>
            <a:ext cx="13915070" cy="415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>
                <a:solidFill>
                  <a:srgbClr val="FFFFFF"/>
                </a:solidFill>
              </a:defRPr>
            </a:pPr>
            <a:r>
              <a:rPr kumimoji="0" lang="es-ES" sz="5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Todas las situaciones críticas tienen un relámpago que nos ciega o nos ilumina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>
                <a:solidFill>
                  <a:srgbClr val="FFFFFF"/>
                </a:solidFill>
              </a:defRPr>
            </a:pP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”"/>
          <p:cNvSpPr/>
          <p:nvPr/>
        </p:nvSpPr>
        <p:spPr>
          <a:xfrm>
            <a:off x="21754511" y="645834"/>
            <a:ext cx="1381820" cy="314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23600" b="1" spc="0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</a:t>
            </a:r>
          </a:p>
        </p:txBody>
      </p:sp>
      <p:sp>
        <p:nvSpPr>
          <p:cNvPr id="15" name="– Niels  Bohr"/>
          <p:cNvSpPr/>
          <p:nvPr/>
        </p:nvSpPr>
        <p:spPr>
          <a:xfrm>
            <a:off x="264818" y="183709"/>
            <a:ext cx="16679006" cy="5798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sz="4000" i="1">
                <a:solidFill>
                  <a:srgbClr val="FFFFFF"/>
                </a:solidFill>
              </a:defRPr>
            </a:lvl1pPr>
          </a:lstStyle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</a:t>
            </a:r>
            <a:r>
              <a:rPr kumimoji="0" lang="es-ES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Victor Hugo</a:t>
            </a:r>
            <a:endParaRPr kumimoji="0" sz="4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“">
            <a:extLst>
              <a:ext uri="{FF2B5EF4-FFF2-40B4-BE49-F238E27FC236}">
                <a16:creationId xmlns:a16="http://schemas.microsoft.com/office/drawing/2014/main" id="{4C8FFB1E-A1B2-43D8-9E9B-7A16961FED58}"/>
              </a:ext>
            </a:extLst>
          </p:cNvPr>
          <p:cNvSpPr/>
          <p:nvPr/>
        </p:nvSpPr>
        <p:spPr>
          <a:xfrm>
            <a:off x="7964659" y="-581726"/>
            <a:ext cx="1451860" cy="3165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23600" b="1" spc="0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7617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397" name="...en el proceso de cambio más global, complejo y veloz de la Historia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58" b="1">
                <a:solidFill>
                  <a:srgbClr val="FFFFFF"/>
                </a:solidFill>
              </a:defRPr>
            </a:pPr>
            <a:r>
              <a:rPr lang="es-ES" sz="8000" b="1" dirty="0">
                <a:solidFill>
                  <a:srgbClr val="FFFFFF"/>
                </a:solidFill>
              </a:rPr>
              <a:t>Los precios de la energía…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CuadroTexto 7"/>
          <p:cNvSpPr txBox="1"/>
          <p:nvPr/>
        </p:nvSpPr>
        <p:spPr>
          <a:xfrm>
            <a:off x="18539552" y="16100225"/>
            <a:ext cx="384048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6F6F6F"/>
                </a:solidFill>
                <a:latin typeface="QuincyCF"/>
                <a:ea typeface="QuincyCF"/>
                <a:cs typeface="QuincyCF"/>
                <a:sym typeface="QuincyCF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QuincyCF"/>
                <a:sym typeface="QuincyCF"/>
              </a:rPr>
              <a:t>Fuente: BlackRock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E5E807B7-33DD-AC11-11E1-BF153E7D5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194" y="3306786"/>
            <a:ext cx="15704376" cy="83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6153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397" name="...en el proceso de cambio más global, complejo y veloz de la Historia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58" b="1">
                <a:solidFill>
                  <a:srgbClr val="FFFFFF"/>
                </a:solidFill>
              </a:defRPr>
            </a:pPr>
            <a:r>
              <a:rPr lang="es-ES" sz="8000" b="1" dirty="0">
                <a:solidFill>
                  <a:srgbClr val="FFFFFF"/>
                </a:solidFill>
              </a:rPr>
              <a:t>…y su impacto en la cadena de suministro...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CuadroTexto 7"/>
          <p:cNvSpPr txBox="1"/>
          <p:nvPr/>
        </p:nvSpPr>
        <p:spPr>
          <a:xfrm>
            <a:off x="18539552" y="16100225"/>
            <a:ext cx="384048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6F6F6F"/>
                </a:solidFill>
                <a:latin typeface="QuincyCF"/>
                <a:ea typeface="QuincyCF"/>
                <a:cs typeface="QuincyCF"/>
                <a:sym typeface="QuincyCF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QuincyCF"/>
                <a:sym typeface="QuincyCF"/>
              </a:rPr>
              <a:t>Fuente: BlackRock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C4586F-7274-6226-3D2E-9EF6DBB5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374" y="2682259"/>
            <a:ext cx="9641164" cy="54129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276329-E6AA-1E4A-B904-DFE204097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374" y="8445235"/>
            <a:ext cx="9419976" cy="51770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6BC328-DC8B-CC0A-D84E-3BE97EC58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4436044"/>
            <a:ext cx="10771817" cy="628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3035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ángulo"/>
          <p:cNvSpPr/>
          <p:nvPr/>
        </p:nvSpPr>
        <p:spPr>
          <a:xfrm rot="5400000">
            <a:off x="11056111" y="-11292085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397" name="...en el proceso de cambio más global, complejo y veloz de la Historia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58" b="1">
                <a:solidFill>
                  <a:srgbClr val="FFFFFF"/>
                </a:solidFill>
              </a:defRPr>
            </a:pPr>
            <a:r>
              <a:rPr lang="es-ES" sz="8000" b="1" dirty="0">
                <a:solidFill>
                  <a:srgbClr val="FFFFFF"/>
                </a:solidFill>
              </a:rPr>
              <a:t>y en la economía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CuadroTexto 7"/>
          <p:cNvSpPr txBox="1"/>
          <p:nvPr/>
        </p:nvSpPr>
        <p:spPr>
          <a:xfrm>
            <a:off x="18539552" y="16100225"/>
            <a:ext cx="384048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6F6F6F"/>
                </a:solidFill>
                <a:latin typeface="QuincyCF"/>
                <a:ea typeface="QuincyCF"/>
                <a:cs typeface="QuincyCF"/>
                <a:sym typeface="QuincyCF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QuincyCF"/>
                <a:sym typeface="QuincyCF"/>
              </a:rPr>
              <a:t>Fuente: BlackRock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19ED117-73FF-E982-8BB5-7735E2D3D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5289633"/>
            <a:ext cx="11739342" cy="44237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D3D8C2B-E997-E6D0-DAB0-F35633DF8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20" y="7665782"/>
            <a:ext cx="11381233" cy="423819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16D1052-8803-FF98-A4EA-7A09A71E1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20" y="3130405"/>
            <a:ext cx="11381233" cy="423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451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.jpg" descr="image5.jpg">
            <a:extLst>
              <a:ext uri="{FF2B5EF4-FFF2-40B4-BE49-F238E27FC236}">
                <a16:creationId xmlns:a16="http://schemas.microsoft.com/office/drawing/2014/main" id="{ECED71FD-8702-B243-AFE5-98295632E2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14" r="12514" b="6338"/>
          <a:stretch>
            <a:fillRect/>
          </a:stretch>
        </p:blipFill>
        <p:spPr>
          <a:xfrm>
            <a:off x="5899415" y="-517753"/>
            <a:ext cx="21739676" cy="14371776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Rectángulo"/>
          <p:cNvSpPr/>
          <p:nvPr/>
        </p:nvSpPr>
        <p:spPr>
          <a:xfrm>
            <a:off x="1" y="-517753"/>
            <a:ext cx="7273640" cy="142337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660400" dist="223259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ea typeface="Univers 65 Bold"/>
              <a:cs typeface="Univers 65 Bold"/>
              <a:sym typeface="Univers 65 Bold"/>
            </a:endParaRPr>
          </a:p>
        </p:txBody>
      </p:sp>
      <p:sp>
        <p:nvSpPr>
          <p:cNvPr id="12" name="Es difícil hacer predicciones, especialmente cuando se trata del futuro."/>
          <p:cNvSpPr/>
          <p:nvPr/>
        </p:nvSpPr>
        <p:spPr>
          <a:xfrm>
            <a:off x="8572653" y="9350911"/>
            <a:ext cx="14035224" cy="415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>
                <a:solidFill>
                  <a:srgbClr val="FFFFFF"/>
                </a:solidFill>
              </a:defRPr>
            </a:pPr>
            <a:r>
              <a:rPr lang="es-ES" sz="6000" b="1" dirty="0">
                <a:solidFill>
                  <a:srgbClr val="FFFFFF"/>
                </a:solidFill>
              </a:rPr>
              <a:t>Siempre que hay un reto, también hay una oportunidad para afrontarlo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“"/>
          <p:cNvSpPr/>
          <p:nvPr/>
        </p:nvSpPr>
        <p:spPr>
          <a:xfrm>
            <a:off x="7198427" y="9847724"/>
            <a:ext cx="1451860" cy="3165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23600" b="1" spc="0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4" name="”"/>
          <p:cNvSpPr/>
          <p:nvPr/>
        </p:nvSpPr>
        <p:spPr>
          <a:xfrm>
            <a:off x="20908181" y="11209851"/>
            <a:ext cx="1735555" cy="3165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23600" b="1" spc="0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</a:t>
            </a:r>
          </a:p>
        </p:txBody>
      </p:sp>
      <p:sp>
        <p:nvSpPr>
          <p:cNvPr id="15" name="– Niels  Bohr"/>
          <p:cNvSpPr/>
          <p:nvPr/>
        </p:nvSpPr>
        <p:spPr>
          <a:xfrm>
            <a:off x="14709998" y="12684264"/>
            <a:ext cx="5213497" cy="658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sz="4000" i="1">
                <a:solidFill>
                  <a:srgbClr val="FFFFFF"/>
                </a:solidFill>
              </a:defRPr>
            </a:lvl1pPr>
          </a:lstStyle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</a:t>
            </a:r>
            <a:r>
              <a:rPr kumimoji="0" lang="es-ES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Dalai Lama</a:t>
            </a:r>
            <a:endParaRPr kumimoji="0" sz="4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" name="ALGUNAS…"/>
          <p:cNvSpPr txBox="1"/>
          <p:nvPr/>
        </p:nvSpPr>
        <p:spPr>
          <a:xfrm>
            <a:off x="0" y="5807108"/>
            <a:ext cx="7273640" cy="131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b="1">
                <a:solidFill>
                  <a:srgbClr val="FFFFFF"/>
                </a:solidFill>
              </a:defRPr>
            </a:pPr>
            <a:r>
              <a:rPr lang="es-ES" sz="7900" b="1" dirty="0">
                <a:solidFill>
                  <a:srgbClr val="FFFFFF"/>
                </a:solidFill>
              </a:rPr>
              <a:t>EL DESAFÍO</a:t>
            </a:r>
            <a:endParaRPr kumimoji="0" sz="7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”">
            <a:extLst>
              <a:ext uri="{FF2B5EF4-FFF2-40B4-BE49-F238E27FC236}">
                <a16:creationId xmlns:a16="http://schemas.microsoft.com/office/drawing/2014/main" id="{892DB6C0-A4E2-EC24-B024-0863A3304FFA}"/>
              </a:ext>
            </a:extLst>
          </p:cNvPr>
          <p:cNvSpPr/>
          <p:nvPr/>
        </p:nvSpPr>
        <p:spPr>
          <a:xfrm>
            <a:off x="20424080" y="11209851"/>
            <a:ext cx="1381820" cy="314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23600" b="1" spc="0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85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74B0B2B3-E9A2-7D42-D564-D84BB243D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781374" y="11266733"/>
            <a:ext cx="5410626" cy="647729"/>
          </a:xfrm>
          <a:prstGeom prst="rect">
            <a:avLst/>
          </a:prstGeom>
        </p:spPr>
      </p:pic>
      <p:sp>
        <p:nvSpPr>
          <p:cNvPr id="396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397" name="...en el proceso de cambio más global, complejo y veloz de la Historia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58" b="1">
                <a:solidFill>
                  <a:srgbClr val="FFFFFF"/>
                </a:solidFill>
              </a:defRPr>
            </a:pPr>
            <a:r>
              <a:rPr kumimoji="0" lang="es-ES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Los precios y su significado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CuadroTexto 7"/>
          <p:cNvSpPr txBox="1"/>
          <p:nvPr/>
        </p:nvSpPr>
        <p:spPr>
          <a:xfrm>
            <a:off x="18539552" y="16100225"/>
            <a:ext cx="384048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6F6F6F"/>
                </a:solidFill>
                <a:latin typeface="QuincyCF"/>
                <a:ea typeface="QuincyCF"/>
                <a:cs typeface="QuincyCF"/>
                <a:sym typeface="QuincyCF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QuincyCF"/>
                <a:sym typeface="QuincyCF"/>
              </a:rPr>
              <a:t>Fuente: BlackRock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8C49194-E668-D64C-0754-289FAA685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602" y="3421004"/>
            <a:ext cx="10640254" cy="816352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4965014-E223-73ED-88AA-4EFAB163B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188" y="3421003"/>
            <a:ext cx="10580812" cy="816352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98B4F36-1280-A1FF-2545-45763153D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188" y="11542987"/>
            <a:ext cx="5391150" cy="37147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B7C4C3D-5465-48C1-FF4E-2F30AE0BF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9602" y="11584528"/>
            <a:ext cx="5395428" cy="36579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8533D18-7A3C-0F34-6956-0202BCAAD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9264" y="11268230"/>
            <a:ext cx="541371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1515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397" name="...en el proceso de cambio más global, complejo y veloz de la Historia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58" b="1">
                <a:solidFill>
                  <a:srgbClr val="FFFFFF"/>
                </a:solidFill>
              </a:defRPr>
            </a:pPr>
            <a:r>
              <a:rPr kumimoji="0" lang="es-ES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 oportunidad industrial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CuadroTexto 7"/>
          <p:cNvSpPr txBox="1"/>
          <p:nvPr/>
        </p:nvSpPr>
        <p:spPr>
          <a:xfrm>
            <a:off x="18539552" y="16100225"/>
            <a:ext cx="384048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6F6F6F"/>
                </a:solidFill>
                <a:latin typeface="QuincyCF"/>
                <a:ea typeface="QuincyCF"/>
                <a:cs typeface="QuincyCF"/>
                <a:sym typeface="QuincyCF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QuincyCF"/>
                <a:sym typeface="QuincyCF"/>
              </a:rPr>
              <a:t>Fuente: BlackRock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CB7F26-61E4-1875-C1B7-57993B8F0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294" y="2783418"/>
            <a:ext cx="9920378" cy="105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940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n" descr="Imagen"/>
          <p:cNvPicPr>
            <a:picLocks noChangeAspect="1"/>
          </p:cNvPicPr>
          <p:nvPr/>
        </p:nvPicPr>
        <p:blipFill>
          <a:blip r:embed="rId2"/>
          <a:srcRect r="4439" b="19597"/>
          <a:stretch>
            <a:fillRect/>
          </a:stretch>
        </p:blipFill>
        <p:spPr>
          <a:xfrm>
            <a:off x="6565881" y="3721484"/>
            <a:ext cx="17818119" cy="10083006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Rectángulo"/>
          <p:cNvSpPr/>
          <p:nvPr/>
        </p:nvSpPr>
        <p:spPr>
          <a:xfrm>
            <a:off x="8091013" y="3600525"/>
            <a:ext cx="16337517" cy="627303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345" name="Rectángulo"/>
          <p:cNvSpPr/>
          <p:nvPr/>
        </p:nvSpPr>
        <p:spPr>
          <a:xfrm>
            <a:off x="0" y="-285916"/>
            <a:ext cx="8289596" cy="142968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660400" dist="223259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ea typeface="Univers 65 Bold"/>
              <a:cs typeface="Univers 65 Bold"/>
              <a:sym typeface="Univers 65 Bold"/>
            </a:endParaRPr>
          </a:p>
        </p:txBody>
      </p:sp>
      <p:sp>
        <p:nvSpPr>
          <p:cNvPr id="346" name="“"/>
          <p:cNvSpPr/>
          <p:nvPr/>
        </p:nvSpPr>
        <p:spPr>
          <a:xfrm>
            <a:off x="9173981" y="134801"/>
            <a:ext cx="1451860" cy="3165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23600" b="1" spc="0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347" name="”"/>
          <p:cNvSpPr/>
          <p:nvPr/>
        </p:nvSpPr>
        <p:spPr>
          <a:xfrm>
            <a:off x="14132092" y="4033402"/>
            <a:ext cx="1451861" cy="3165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23600" b="1" spc="0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</a:t>
            </a:r>
          </a:p>
        </p:txBody>
      </p:sp>
      <p:sp>
        <p:nvSpPr>
          <p:cNvPr id="349" name="– Ley de Downes"/>
          <p:cNvSpPr/>
          <p:nvPr/>
        </p:nvSpPr>
        <p:spPr>
          <a:xfrm>
            <a:off x="15805881" y="5398572"/>
            <a:ext cx="5213496" cy="65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r">
              <a:defRPr sz="4000" i="1">
                <a:solidFill>
                  <a:srgbClr val="FFFFFF"/>
                </a:solidFill>
              </a:defRPr>
            </a:lvl1pPr>
          </a:lstStyle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Ley de </a:t>
            </a:r>
            <a:r>
              <a:rPr kumimoji="0" lang="es-ES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White</a:t>
            </a:r>
            <a:endParaRPr kumimoji="0" sz="4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TECNOLOGÍA"/>
          <p:cNvSpPr txBox="1"/>
          <p:nvPr/>
        </p:nvSpPr>
        <p:spPr>
          <a:xfrm>
            <a:off x="0" y="5804942"/>
            <a:ext cx="8091013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8400" b="1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6500" dirty="0"/>
              <a:t>INDUSTRIA Y ENERGÍA</a:t>
            </a:r>
            <a:endParaRPr kumimoji="0" sz="6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El grado de evolución de una cultura viene determinado por la cantidad de energía que es capaz de utilizar y la eficiencia en su uso que es capaz de lograr.">
            <a:extLst>
              <a:ext uri="{FF2B5EF4-FFF2-40B4-BE49-F238E27FC236}">
                <a16:creationId xmlns:a16="http://schemas.microsoft.com/office/drawing/2014/main" id="{80794B96-26ED-C7BD-027B-409592ABB611}"/>
              </a:ext>
            </a:extLst>
          </p:cNvPr>
          <p:cNvSpPr/>
          <p:nvPr/>
        </p:nvSpPr>
        <p:spPr>
          <a:xfrm>
            <a:off x="10847769" y="722971"/>
            <a:ext cx="12378992" cy="474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5700">
                <a:solidFill>
                  <a:srgbClr val="FFFFFF"/>
                </a:solidFill>
              </a:defRPr>
            </a:pPr>
            <a:r>
              <a:rPr dirty="0"/>
              <a:t>El grado de </a:t>
            </a:r>
            <a:r>
              <a:rPr b="1" dirty="0"/>
              <a:t>evolución</a:t>
            </a:r>
            <a:r>
              <a:rPr dirty="0"/>
              <a:t> de una cultura viene determinado por la </a:t>
            </a:r>
            <a:r>
              <a:rPr b="1" dirty="0"/>
              <a:t>cantidad de</a:t>
            </a:r>
            <a:r>
              <a:rPr dirty="0"/>
              <a:t> </a:t>
            </a:r>
            <a:r>
              <a:rPr b="1" dirty="0"/>
              <a:t>energía</a:t>
            </a:r>
            <a:r>
              <a:rPr dirty="0"/>
              <a:t> que es capaz de utilizar y la </a:t>
            </a:r>
            <a:r>
              <a:rPr b="1" dirty="0"/>
              <a:t>eficiencia</a:t>
            </a:r>
            <a:r>
              <a:rPr dirty="0"/>
              <a:t> </a:t>
            </a:r>
            <a:r>
              <a:rPr b="1" dirty="0"/>
              <a:t>en su uso</a:t>
            </a:r>
            <a:r>
              <a:rPr dirty="0"/>
              <a:t> que es capaz de lograr</a:t>
            </a:r>
          </a:p>
        </p:txBody>
      </p:sp>
    </p:spTree>
    <p:extLst>
      <p:ext uri="{BB962C8B-B14F-4D97-AF65-F5344CB8AC3E}">
        <p14:creationId xmlns:p14="http://schemas.microsoft.com/office/powerpoint/2010/main" val="194426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agen 1" descr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842" y="3968495"/>
            <a:ext cx="10122571" cy="643468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CuadroTexto 7"/>
          <p:cNvSpPr txBox="1"/>
          <p:nvPr/>
        </p:nvSpPr>
        <p:spPr>
          <a:xfrm>
            <a:off x="2027325" y="10698108"/>
            <a:ext cx="9188113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defRPr sz="2100">
                <a:solidFill>
                  <a:srgbClr val="6F6F6F"/>
                </a:solidFill>
              </a:defRPr>
            </a:lvl1pPr>
          </a:lstStyle>
          <a:p>
            <a:r>
              <a:rPr lang="es-ES" sz="1500" dirty="0"/>
              <a:t>Source</a:t>
            </a:r>
            <a:r>
              <a:rPr sz="1500" dirty="0"/>
              <a:t>: Energy Transition Outlook 2017. DNV GL</a:t>
            </a:r>
          </a:p>
        </p:txBody>
      </p:sp>
      <p:sp>
        <p:nvSpPr>
          <p:cNvPr id="322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dirty="0"/>
          </a:p>
        </p:txBody>
      </p:sp>
      <p:sp>
        <p:nvSpPr>
          <p:cNvPr id="323" name="Un modelo energético en transición...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ctr">
              <a:defRPr sz="6900" b="1">
                <a:solidFill>
                  <a:srgbClr val="FFFFFF"/>
                </a:solidFill>
              </a:defRPr>
            </a:pPr>
            <a:r>
              <a:rPr lang="es-ES" dirty="0"/>
              <a:t>El camino de la eficiencia bien entendida</a:t>
            </a:r>
            <a:endParaRPr b="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AEF9A5-7C19-D47F-71D0-12BBE3DF8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5102173"/>
            <a:ext cx="11656562" cy="413344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397" name="...en el proceso de cambio más global, complejo y veloz de la Historia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58" b="1">
                <a:solidFill>
                  <a:srgbClr val="FFFFFF"/>
                </a:solidFill>
              </a:defRPr>
            </a:pPr>
            <a:r>
              <a:rPr kumimoji="0" lang="es-ES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 </a:t>
            </a:r>
            <a:r>
              <a:rPr lang="es-ES" sz="8000" b="1" dirty="0">
                <a:solidFill>
                  <a:srgbClr val="FFFFFF"/>
                </a:solidFill>
              </a:rPr>
              <a:t>fortaleza</a:t>
            </a:r>
            <a:r>
              <a:rPr kumimoji="0" lang="es-ES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financiera e institucional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CuadroTexto 7"/>
          <p:cNvSpPr txBox="1"/>
          <p:nvPr/>
        </p:nvSpPr>
        <p:spPr>
          <a:xfrm>
            <a:off x="18539552" y="16100225"/>
            <a:ext cx="384048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6F6F6F"/>
                </a:solidFill>
                <a:latin typeface="QuincyCF"/>
                <a:ea typeface="QuincyCF"/>
                <a:cs typeface="QuincyCF"/>
                <a:sym typeface="QuincyCF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QuincyCF"/>
                <a:sym typeface="QuincyCF"/>
              </a:rPr>
              <a:t>Fuente: BlackRock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BFAFF52-D16A-BD42-5E7A-18C5EBFE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22" y="2682260"/>
            <a:ext cx="9941764" cy="103571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1863BE-C2B5-4FDF-2849-3926AC461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073" y="2682260"/>
            <a:ext cx="11126773" cy="1035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642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8F033A7-75CF-A147-A2D3-52C5264DCF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16" r="14188" b="15989"/>
          <a:stretch/>
        </p:blipFill>
        <p:spPr>
          <a:xfrm>
            <a:off x="-33044" y="-104956"/>
            <a:ext cx="24417044" cy="1382095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E56F28C-73D4-664F-B1DD-9364C34672ED}"/>
              </a:ext>
            </a:extLst>
          </p:cNvPr>
          <p:cNvSpPr/>
          <p:nvPr/>
        </p:nvSpPr>
        <p:spPr>
          <a:xfrm>
            <a:off x="2071466" y="1882844"/>
            <a:ext cx="23847707" cy="9048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rPr>
              <a:t>Nunca me preocupo por la acción, sino por la inacción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“">
            <a:extLst>
              <a:ext uri="{FF2B5EF4-FFF2-40B4-BE49-F238E27FC236}">
                <a16:creationId xmlns:a16="http://schemas.microsoft.com/office/drawing/2014/main" id="{4152B071-A3DA-40FD-94AD-F725B8BACBFA}"/>
              </a:ext>
            </a:extLst>
          </p:cNvPr>
          <p:cNvSpPr/>
          <p:nvPr/>
        </p:nvSpPr>
        <p:spPr>
          <a:xfrm>
            <a:off x="619606" y="795140"/>
            <a:ext cx="1451860" cy="3165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23600" b="1" spc="0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8" name="”">
            <a:extLst>
              <a:ext uri="{FF2B5EF4-FFF2-40B4-BE49-F238E27FC236}">
                <a16:creationId xmlns:a16="http://schemas.microsoft.com/office/drawing/2014/main" id="{3DBCFF12-6193-41C4-896C-4E91C38D51D4}"/>
              </a:ext>
            </a:extLst>
          </p:cNvPr>
          <p:cNvSpPr/>
          <p:nvPr/>
        </p:nvSpPr>
        <p:spPr>
          <a:xfrm>
            <a:off x="22513007" y="1425539"/>
            <a:ext cx="1381820" cy="314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23600" b="1" spc="0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</a:t>
            </a:r>
          </a:p>
        </p:txBody>
      </p:sp>
      <p:sp>
        <p:nvSpPr>
          <p:cNvPr id="10" name="– Niels  Bohr">
            <a:extLst>
              <a:ext uri="{FF2B5EF4-FFF2-40B4-BE49-F238E27FC236}">
                <a16:creationId xmlns:a16="http://schemas.microsoft.com/office/drawing/2014/main" id="{2B297194-B4C5-4FAF-89A2-6CB12A6FDE03}"/>
              </a:ext>
            </a:extLst>
          </p:cNvPr>
          <p:cNvSpPr/>
          <p:nvPr/>
        </p:nvSpPr>
        <p:spPr>
          <a:xfrm>
            <a:off x="3436258" y="3245012"/>
            <a:ext cx="5213497" cy="658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r">
              <a:defRPr sz="4000" i="1">
                <a:solidFill>
                  <a:srgbClr val="FFFFFF"/>
                </a:solidFill>
              </a:defRPr>
            </a:lvl1pPr>
          </a:lstStyle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</a:t>
            </a:r>
            <a:r>
              <a:rPr kumimoji="0" lang="es-ES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Winston Churchill</a:t>
            </a:r>
            <a:endParaRPr kumimoji="0" sz="4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6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dirty="0"/>
          </a:p>
        </p:txBody>
      </p:sp>
      <p:sp>
        <p:nvSpPr>
          <p:cNvPr id="326" name="...en busca de nuevos equilibrios...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ctr">
              <a:defRPr sz="6900" b="1">
                <a:solidFill>
                  <a:srgbClr val="FFFFFF"/>
                </a:solidFill>
              </a:defRPr>
            </a:pPr>
            <a:r>
              <a:rPr lang="es-ES" dirty="0"/>
              <a:t>Las transiciones energéticas…</a:t>
            </a:r>
            <a:endParaRPr b="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4C3237C-E6AC-89B6-36A0-11F9191C7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89" y="2679269"/>
            <a:ext cx="9930384" cy="106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121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dirty="0"/>
          </a:p>
        </p:txBody>
      </p:sp>
      <p:sp>
        <p:nvSpPr>
          <p:cNvPr id="326" name="...en busca de nuevos equilibrios...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ctr">
              <a:defRPr sz="6900" b="1">
                <a:solidFill>
                  <a:srgbClr val="FFFFFF"/>
                </a:solidFill>
              </a:defRPr>
            </a:pPr>
            <a:r>
              <a:rPr lang="es-ES" dirty="0"/>
              <a:t>…son revoluciones industriales</a:t>
            </a:r>
            <a:endParaRPr b="0" dirty="0"/>
          </a:p>
        </p:txBody>
      </p:sp>
      <p:sp>
        <p:nvSpPr>
          <p:cNvPr id="331" name="CuadroTexto 7"/>
          <p:cNvSpPr txBox="1"/>
          <p:nvPr/>
        </p:nvSpPr>
        <p:spPr>
          <a:xfrm>
            <a:off x="13562191" y="12920797"/>
            <a:ext cx="8124616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defRPr sz="2100">
                <a:solidFill>
                  <a:srgbClr val="6F6F6F"/>
                </a:solidFill>
              </a:defRPr>
            </a:lvl1pPr>
          </a:lstStyle>
          <a:p>
            <a:r>
              <a:rPr sz="1900" dirty="0"/>
              <a:t>Fuente: Energy Transition Outl</a:t>
            </a:r>
            <a:r>
              <a:rPr lang="es-ES" sz="1900" dirty="0"/>
              <a:t>o</a:t>
            </a:r>
            <a:r>
              <a:rPr sz="1900" dirty="0"/>
              <a:t>ok 20</a:t>
            </a:r>
            <a:r>
              <a:rPr lang="es-ES" sz="1900" dirty="0"/>
              <a:t>22</a:t>
            </a:r>
            <a:r>
              <a:rPr sz="1900" dirty="0"/>
              <a:t>. DNV GL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92733A-C101-C155-1542-7A277135D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328" y="2271778"/>
            <a:ext cx="20431324" cy="107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1263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01141A6-FFD9-AEBD-093A-C01853E23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358" y="-664318"/>
            <a:ext cx="20541523" cy="14526883"/>
          </a:xfrm>
          <a:prstGeom prst="rect">
            <a:avLst/>
          </a:prstGeom>
        </p:spPr>
      </p:pic>
      <p:sp>
        <p:nvSpPr>
          <p:cNvPr id="509" name="Rectángulo"/>
          <p:cNvSpPr/>
          <p:nvPr/>
        </p:nvSpPr>
        <p:spPr>
          <a:xfrm>
            <a:off x="1" y="-517753"/>
            <a:ext cx="7273640" cy="142337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660400" dist="223259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ea typeface="Univers 65 Bold"/>
              <a:cs typeface="Univers 65 Bold"/>
              <a:sym typeface="Univers 65 Bold"/>
            </a:endParaRPr>
          </a:p>
        </p:txBody>
      </p:sp>
      <p:sp>
        <p:nvSpPr>
          <p:cNvPr id="12" name="Es difícil hacer predicciones, especialmente cuando se trata del futuro."/>
          <p:cNvSpPr/>
          <p:nvPr/>
        </p:nvSpPr>
        <p:spPr>
          <a:xfrm>
            <a:off x="8278690" y="9528151"/>
            <a:ext cx="13459876" cy="415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>
                <a:solidFill>
                  <a:srgbClr val="FFFFFF"/>
                </a:solidFill>
              </a:defRPr>
            </a:pPr>
            <a:r>
              <a:rPr kumimoji="0" lang="es-E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 muy difícil hacer predicciones, especialmente acerca del futuro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“"/>
          <p:cNvSpPr/>
          <p:nvPr/>
        </p:nvSpPr>
        <p:spPr>
          <a:xfrm>
            <a:off x="6947600" y="10021116"/>
            <a:ext cx="1451860" cy="3165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23600" b="1" spc="0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4" name="”"/>
          <p:cNvSpPr/>
          <p:nvPr/>
        </p:nvSpPr>
        <p:spPr>
          <a:xfrm>
            <a:off x="19942932" y="11406381"/>
            <a:ext cx="1381820" cy="314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defRPr sz="23600" b="1" spc="0">
                <a:solidFill>
                  <a:srgbClr val="FFFFFF"/>
                </a:solidFill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</a:t>
            </a:r>
          </a:p>
        </p:txBody>
      </p:sp>
      <p:sp>
        <p:nvSpPr>
          <p:cNvPr id="15" name="– Niels  Bohr"/>
          <p:cNvSpPr/>
          <p:nvPr/>
        </p:nvSpPr>
        <p:spPr>
          <a:xfrm>
            <a:off x="15855254" y="12783028"/>
            <a:ext cx="5213497" cy="658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r">
              <a:defRPr sz="4000" i="1">
                <a:solidFill>
                  <a:srgbClr val="FFFFFF"/>
                </a:solidFill>
              </a:defRPr>
            </a:lvl1pPr>
          </a:lstStyle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</a:t>
            </a:r>
            <a:r>
              <a:rPr kumimoji="0" lang="es-ES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Niels Bohr</a:t>
            </a:r>
            <a:endParaRPr kumimoji="0" sz="4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" name="ALGUNAS…"/>
          <p:cNvSpPr txBox="1"/>
          <p:nvPr/>
        </p:nvSpPr>
        <p:spPr>
          <a:xfrm>
            <a:off x="0" y="5199250"/>
            <a:ext cx="7273640" cy="2534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00" b="1">
                <a:solidFill>
                  <a:srgbClr val="FFFFFF"/>
                </a:solidFill>
              </a:defRPr>
            </a:pPr>
            <a:r>
              <a:rPr lang="es-ES" sz="7900" b="1" dirty="0">
                <a:solidFill>
                  <a:srgbClr val="FFFFFF"/>
                </a:solidFill>
              </a:rPr>
              <a:t>ALGUNAS CLAVES</a:t>
            </a:r>
            <a:endParaRPr kumimoji="0" sz="7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9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444" name="…¿para todos?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00" b="1">
                <a:solidFill>
                  <a:srgbClr val="FFFFFF"/>
                </a:solidFill>
              </a:defRPr>
            </a:pPr>
            <a:r>
              <a:rPr lang="es-ES" sz="6900" b="1" dirty="0">
                <a:solidFill>
                  <a:srgbClr val="FFFFFF"/>
                </a:solidFill>
              </a:rPr>
              <a:t>La transición energética es intensiva en f</a:t>
            </a:r>
            <a:r>
              <a:rPr kumimoji="0" lang="es-ES" sz="6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inanciación..</a:t>
            </a:r>
            <a:endParaRPr kumimoji="0" sz="6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19E016-39AE-DA66-97B5-B7ACC6A1E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44" y="3152762"/>
            <a:ext cx="10757471" cy="71448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2F0DFF-B05C-7037-C04D-5328D0F70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421" y="11016712"/>
            <a:ext cx="9045860" cy="6354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E4EB03-8612-CF12-DE6A-06F8BA469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5691" y="3211582"/>
            <a:ext cx="9713680" cy="74346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9A1AFC-A874-791C-9CB6-2D4F53289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8376" y="11016712"/>
            <a:ext cx="9508364" cy="75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8793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397" name="...en el proceso de cambio más global, complejo y veloz de la Historia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58" b="1">
                <a:solidFill>
                  <a:srgbClr val="FFFFFF"/>
                </a:solidFill>
              </a:defRPr>
            </a:pPr>
            <a:r>
              <a:rPr lang="es-ES" sz="8000" b="1" dirty="0">
                <a:solidFill>
                  <a:srgbClr val="FFFFFF"/>
                </a:solidFill>
              </a:rPr>
              <a:t>…en tecnología…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CuadroTexto 7"/>
          <p:cNvSpPr txBox="1"/>
          <p:nvPr/>
        </p:nvSpPr>
        <p:spPr>
          <a:xfrm>
            <a:off x="18539552" y="16100225"/>
            <a:ext cx="384048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6F6F6F"/>
                </a:solidFill>
                <a:latin typeface="QuincyCF"/>
                <a:ea typeface="QuincyCF"/>
                <a:cs typeface="QuincyCF"/>
                <a:sym typeface="QuincyCF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QuincyCF"/>
                <a:sym typeface="QuincyCF"/>
              </a:rPr>
              <a:t>Fuente: BlackRock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74E1F5-F555-8581-CD0F-9A7624C20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294" y="2467503"/>
            <a:ext cx="11455880" cy="10629866"/>
          </a:xfrm>
          <a:prstGeom prst="rect">
            <a:avLst/>
          </a:prstGeom>
        </p:spPr>
      </p:pic>
      <p:sp>
        <p:nvSpPr>
          <p:cNvPr id="4" name="CuadroTexto 7">
            <a:extLst>
              <a:ext uri="{FF2B5EF4-FFF2-40B4-BE49-F238E27FC236}">
                <a16:creationId xmlns:a16="http://schemas.microsoft.com/office/drawing/2014/main" id="{97A667F5-7933-2FAC-8CAC-0DA0C0663E61}"/>
              </a:ext>
            </a:extLst>
          </p:cNvPr>
          <p:cNvSpPr txBox="1"/>
          <p:nvPr/>
        </p:nvSpPr>
        <p:spPr>
          <a:xfrm>
            <a:off x="8306565" y="13097261"/>
            <a:ext cx="918305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defRPr sz="2100">
                <a:solidFill>
                  <a:srgbClr val="6F6F6F"/>
                </a:solidFill>
              </a:defRPr>
            </a:lvl1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Fuente: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DNV Technology Progress Report Energy Transition Outlook 2021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484227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Imagen 2" descr="Imagen 2"/>
          <p:cNvPicPr>
            <a:picLocks noChangeAspect="1"/>
          </p:cNvPicPr>
          <p:nvPr/>
        </p:nvPicPr>
        <p:blipFill>
          <a:blip r:embed="rId2"/>
          <a:srcRect t="11463"/>
          <a:stretch>
            <a:fillRect/>
          </a:stretch>
        </p:blipFill>
        <p:spPr>
          <a:xfrm>
            <a:off x="0" y="3463616"/>
            <a:ext cx="15521388" cy="7778517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397" name="...en el proceso de cambio más global, complejo y veloz de la Historia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58" b="1">
                <a:solidFill>
                  <a:srgbClr val="FFFFFF"/>
                </a:solidFill>
              </a:defRPr>
            </a:pPr>
            <a:r>
              <a:rPr lang="es-ES" sz="8000" b="1" dirty="0">
                <a:solidFill>
                  <a:srgbClr val="FFFFFF"/>
                </a:solidFill>
              </a:rPr>
              <a:t>…en adopción social y de mercado…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CuadroTexto 7"/>
          <p:cNvSpPr txBox="1"/>
          <p:nvPr/>
        </p:nvSpPr>
        <p:spPr>
          <a:xfrm>
            <a:off x="18539552" y="16100225"/>
            <a:ext cx="384048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6F6F6F"/>
                </a:solidFill>
                <a:latin typeface="QuincyCF"/>
                <a:ea typeface="QuincyCF"/>
                <a:cs typeface="QuincyCF"/>
                <a:sym typeface="QuincyCF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QuincyCF"/>
                <a:sym typeface="QuincyCF"/>
              </a:rPr>
              <a:t>Fuente: BlackRock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D02D12-77E4-DBEB-5A80-568614EE8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1943" y="3847378"/>
            <a:ext cx="10788031" cy="739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2764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ángulo"/>
          <p:cNvSpPr/>
          <p:nvPr/>
        </p:nvSpPr>
        <p:spPr>
          <a:xfrm rot="5400000">
            <a:off x="11056111" y="-11292086"/>
            <a:ext cx="2271778" cy="24855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55600" dist="150059" dir="5400000" rotWithShape="0">
              <a:srgbClr val="000000">
                <a:alpha val="46971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FFFFFF"/>
                </a:solidFill>
                <a:latin typeface="Univers 65 Bold"/>
                <a:ea typeface="Univers 65 Bold"/>
                <a:cs typeface="Univers 65 Bold"/>
                <a:sym typeface="Univers 65 Bold"/>
              </a:defRPr>
            </a:pP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65 Bold"/>
              <a:sym typeface="Univers 65 Bold"/>
            </a:endParaRPr>
          </a:p>
        </p:txBody>
      </p:sp>
      <p:sp>
        <p:nvSpPr>
          <p:cNvPr id="397" name="...en el proceso de cambio más global, complejo y veloz de la Historia"/>
          <p:cNvSpPr/>
          <p:nvPr/>
        </p:nvSpPr>
        <p:spPr>
          <a:xfrm>
            <a:off x="794144" y="410482"/>
            <a:ext cx="22795712" cy="1450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0" marR="0" lvl="0" indent="0" algn="ctr" defTabSz="6769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58" b="1">
                <a:solidFill>
                  <a:srgbClr val="FFFFFF"/>
                </a:solidFill>
              </a:defRPr>
            </a:pPr>
            <a:r>
              <a:rPr lang="es-ES" sz="8000" b="1" dirty="0">
                <a:solidFill>
                  <a:srgbClr val="FFFFFF"/>
                </a:solidFill>
              </a:rPr>
              <a:t>…en materias primas…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CuadroTexto 7"/>
          <p:cNvSpPr txBox="1"/>
          <p:nvPr/>
        </p:nvSpPr>
        <p:spPr>
          <a:xfrm>
            <a:off x="18539552" y="16100225"/>
            <a:ext cx="384048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6F6F6F"/>
                </a:solidFill>
                <a:latin typeface="QuincyCF"/>
                <a:ea typeface="QuincyCF"/>
                <a:cs typeface="QuincyCF"/>
                <a:sym typeface="QuincyCF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QuincyCF"/>
                <a:sym typeface="QuincyCF"/>
              </a:rPr>
              <a:t>Fuente: BlackRock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2D6065-DF15-B568-CB84-C28E318D3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024" y="3328416"/>
            <a:ext cx="11774741" cy="47971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2A05F88-FAF5-CC24-A846-90A76E65E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3960" y="4426318"/>
            <a:ext cx="5829794" cy="36912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BCEADD-12B1-4861-F442-D0190A910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8788" y="8995043"/>
            <a:ext cx="5581245" cy="34399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C33A1A-4EF1-AE69-ECEC-7A0622FF2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817" y="8965252"/>
            <a:ext cx="11210918" cy="34697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D1DE066-E246-32AA-C1FD-89A95E4E8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9582" y="12625420"/>
            <a:ext cx="5296351" cy="38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29917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dXBV6ObMiwdOH9F4Q4gS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184062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2416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Univers 65 Bold"/>
            <a:ea typeface="Univers 65 Bold"/>
            <a:cs typeface="Univers 65 Bold"/>
            <a:sym typeface="Univers 65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184062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2416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Univers 65 Bold"/>
            <a:ea typeface="Univers 65 Bold"/>
            <a:cs typeface="Univers 65 Bold"/>
            <a:sym typeface="Univers 65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184062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2416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Univers 65 Bold"/>
            <a:ea typeface="Univers 65 Bold"/>
            <a:cs typeface="Univers 65 Bold"/>
            <a:sym typeface="Univers 65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184062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2416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Univers 65 Bold"/>
            <a:ea typeface="Univers 65 Bold"/>
            <a:cs typeface="Univers 65 Bold"/>
            <a:sym typeface="Univers 65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303</Words>
  <Application>Microsoft Office PowerPoint</Application>
  <PresentationFormat>Personalizado</PresentationFormat>
  <Paragraphs>63</Paragraphs>
  <Slides>22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6" baseType="lpstr">
      <vt:lpstr>Arail</vt:lpstr>
      <vt:lpstr>Arial</vt:lpstr>
      <vt:lpstr>Calibri</vt:lpstr>
      <vt:lpstr>Calibri Light</vt:lpstr>
      <vt:lpstr>Georgia</vt:lpstr>
      <vt:lpstr>Helvetica Light</vt:lpstr>
      <vt:lpstr>Helvetica Neue</vt:lpstr>
      <vt:lpstr>QuincyCF</vt:lpstr>
      <vt:lpstr>Univers 65 Bold</vt:lpstr>
      <vt:lpstr>White</vt:lpstr>
      <vt:lpstr>1_White</vt:lpstr>
      <vt:lpstr>1_Tema de Office</vt:lpstr>
      <vt:lpstr>3_White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Losada Martin, Blanca</dc:creator>
  <cp:lastModifiedBy>Blanca Losada Martín</cp:lastModifiedBy>
  <cp:revision>65</cp:revision>
  <cp:lastPrinted>2017-10-30T12:43:17Z</cp:lastPrinted>
  <dcterms:modified xsi:type="dcterms:W3CDTF">2023-03-20T19:31:00Z</dcterms:modified>
</cp:coreProperties>
</file>